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60"/>
  </p:notesMasterIdLst>
  <p:sldIdLst>
    <p:sldId id="3825" r:id="rId5"/>
    <p:sldId id="3826" r:id="rId6"/>
    <p:sldId id="3828" r:id="rId7"/>
    <p:sldId id="3836" r:id="rId8"/>
    <p:sldId id="3841" r:id="rId9"/>
    <p:sldId id="3837" r:id="rId10"/>
    <p:sldId id="3838" r:id="rId11"/>
    <p:sldId id="3839" r:id="rId12"/>
    <p:sldId id="3840" r:id="rId13"/>
    <p:sldId id="3842" r:id="rId14"/>
    <p:sldId id="3843" r:id="rId15"/>
    <p:sldId id="3844" r:id="rId16"/>
    <p:sldId id="3845" r:id="rId17"/>
    <p:sldId id="3846" r:id="rId18"/>
    <p:sldId id="3847" r:id="rId19"/>
    <p:sldId id="3848" r:id="rId20"/>
    <p:sldId id="3849" r:id="rId21"/>
    <p:sldId id="3850" r:id="rId22"/>
    <p:sldId id="3851" r:id="rId23"/>
    <p:sldId id="3852" r:id="rId24"/>
    <p:sldId id="3853" r:id="rId25"/>
    <p:sldId id="3854" r:id="rId26"/>
    <p:sldId id="3855" r:id="rId27"/>
    <p:sldId id="3859" r:id="rId28"/>
    <p:sldId id="3858" r:id="rId29"/>
    <p:sldId id="3861" r:id="rId30"/>
    <p:sldId id="3860" r:id="rId31"/>
    <p:sldId id="3862" r:id="rId32"/>
    <p:sldId id="3863" r:id="rId33"/>
    <p:sldId id="3864" r:id="rId34"/>
    <p:sldId id="3865" r:id="rId35"/>
    <p:sldId id="3866" r:id="rId36"/>
    <p:sldId id="3867" r:id="rId37"/>
    <p:sldId id="3868" r:id="rId38"/>
    <p:sldId id="3869" r:id="rId39"/>
    <p:sldId id="3871" r:id="rId40"/>
    <p:sldId id="3872" r:id="rId41"/>
    <p:sldId id="3873" r:id="rId42"/>
    <p:sldId id="3874" r:id="rId43"/>
    <p:sldId id="3875" r:id="rId44"/>
    <p:sldId id="3889" r:id="rId45"/>
    <p:sldId id="3876" r:id="rId46"/>
    <p:sldId id="3877" r:id="rId47"/>
    <p:sldId id="3878" r:id="rId48"/>
    <p:sldId id="3879" r:id="rId49"/>
    <p:sldId id="3880" r:id="rId50"/>
    <p:sldId id="3882" r:id="rId51"/>
    <p:sldId id="3883" r:id="rId52"/>
    <p:sldId id="3881" r:id="rId53"/>
    <p:sldId id="3884" r:id="rId54"/>
    <p:sldId id="3885" r:id="rId55"/>
    <p:sldId id="3886" r:id="rId56"/>
    <p:sldId id="3887" r:id="rId57"/>
    <p:sldId id="3888" r:id="rId58"/>
    <p:sldId id="383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968" y="17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ua, Adriana" userId="8f2577cf-11d0-4a2d-be1a-eac5f7c3507e" providerId="ADAL" clId="{D113C6CE-5758-574A-940F-C75DA576FE01}"/>
    <pc:docChg chg="modSld">
      <pc:chgData name="Capua, Adriana" userId="8f2577cf-11d0-4a2d-be1a-eac5f7c3507e" providerId="ADAL" clId="{D113C6CE-5758-574A-940F-C75DA576FE01}" dt="2022-04-04T04:22:56.463" v="34" actId="20577"/>
      <pc:docMkLst>
        <pc:docMk/>
      </pc:docMkLst>
      <pc:sldChg chg="modSp mod">
        <pc:chgData name="Capua, Adriana" userId="8f2577cf-11d0-4a2d-be1a-eac5f7c3507e" providerId="ADAL" clId="{D113C6CE-5758-574A-940F-C75DA576FE01}" dt="2022-04-04T04:22:56.463" v="34" actId="20577"/>
        <pc:sldMkLst>
          <pc:docMk/>
          <pc:sldMk cId="962258905" sldId="3834"/>
        </pc:sldMkLst>
        <pc:spChg chg="mod">
          <ac:chgData name="Capua, Adriana" userId="8f2577cf-11d0-4a2d-be1a-eac5f7c3507e" providerId="ADAL" clId="{D113C6CE-5758-574A-940F-C75DA576FE01}" dt="2022-04-04T04:22:56.463" v="34" actId="20577"/>
          <ac:spMkLst>
            <pc:docMk/>
            <pc:sldMk cId="962258905" sldId="3834"/>
            <ac:spMk id="3" creationId="{21F0B6E0-1F7C-4E6A-87B1-554ADE739CD1}"/>
          </ac:spMkLst>
        </pc:spChg>
      </pc:sldChg>
    </pc:docChg>
  </pc:docChgLst>
  <pc:docChgLst>
    <pc:chgData name="Capua, Adriana" userId="8f2577cf-11d0-4a2d-be1a-eac5f7c3507e" providerId="ADAL" clId="{FDC7EA43-5499-472C-BEDA-D2D860A62D23}"/>
    <pc:docChg chg="undo redo custSel addSld delSld modSld sldOrd">
      <pc:chgData name="Capua, Adriana" userId="8f2577cf-11d0-4a2d-be1a-eac5f7c3507e" providerId="ADAL" clId="{FDC7EA43-5499-472C-BEDA-D2D860A62D23}" dt="2021-12-28T08:04:47.546" v="10188" actId="1076"/>
      <pc:docMkLst>
        <pc:docMk/>
      </pc:docMkLst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1019213662" sldId="3791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19213662" sldId="3791"/>
            <ac:spMk id="12" creationId="{BB55F5DE-D801-496C-806A-73E6EF45CB06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19213662" sldId="3791"/>
            <ac:spMk id="13" creationId="{9B6754F1-BBB9-45C3-8F76-FA0E19B7463B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19213662" sldId="3791"/>
            <ac:spMk id="14" creationId="{47FB0EFA-9228-4C2B-BC70-5B5C93771274}"/>
          </ac:spMkLst>
        </pc:sp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3927950662" sldId="3792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27950662" sldId="3792"/>
            <ac:spMk id="9" creationId="{78260B10-25FE-445D-A9FD-06B618F1B961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27950662" sldId="3792"/>
            <ac:spMk id="12" creationId="{3CC90B11-F535-4D7C-84A3-2CF98B9D596A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27950662" sldId="3792"/>
            <ac:spMk id="13" creationId="{34CB8358-5219-419E-B50C-A279EA3E635F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27950662" sldId="3792"/>
            <ac:spMk id="14" creationId="{8A5B9DFF-1E65-43C9-B2DE-90CD91DFAE1A}"/>
          </ac:spMkLst>
        </pc:spChg>
        <pc:graphicFrameChg chg="mod">
          <ac:chgData name="Capua, Adriana" userId="8f2577cf-11d0-4a2d-be1a-eac5f7c3507e" providerId="ADAL" clId="{FDC7EA43-5499-472C-BEDA-D2D860A62D23}" dt="2021-12-26T23:39:38.027" v="2703"/>
          <ac:graphicFrameMkLst>
            <pc:docMk/>
            <pc:sldMk cId="3927950662" sldId="3792"/>
            <ac:graphicFrameMk id="6" creationId="{FE03FD29-2ABD-4741-B4AC-4F72BFB14A56}"/>
          </ac:graphicFrameMkLst>
        </pc:graphicFrame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1813910725" sldId="3794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3" creationId="{33E8A40A-0195-4B3A-81F2-8B76B68F974F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4" creationId="{A84DACD0-2773-4975-A2FE-3BD5764E1F61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5" creationId="{8FCFD254-68A8-4D88-9653-D6F0238D59BD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6" creationId="{3905CD03-9B40-4AA4-B6AB-5B38436AB901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18" creationId="{93F1F6E8-FB29-489E-9497-38321677D832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19" creationId="{A86EFF1E-AB9A-40FE-A0CF-794B56E5276A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13910725" sldId="3794"/>
            <ac:spMk id="20" creationId="{013C53F7-A9FD-4503-9396-7A3FE9D0C699}"/>
          </ac:spMkLst>
        </pc:sp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800962904" sldId="3825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800962904" sldId="3825"/>
            <ac:spMk id="2" creationId="{28B08836-40C5-46C2-81BA-21AA27176925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800962904" sldId="3825"/>
            <ac:spMk id="3" creationId="{72CC4EC4-809C-4FD2-AA20-009F08590DA6}"/>
          </ac:spMkLst>
        </pc:spChg>
      </pc:sldChg>
      <pc:sldChg chg="addSp delSp modSp mod setBg delDesignElem">
        <pc:chgData name="Capua, Adriana" userId="8f2577cf-11d0-4a2d-be1a-eac5f7c3507e" providerId="ADAL" clId="{FDC7EA43-5499-472C-BEDA-D2D860A62D23}" dt="2021-12-27T23:17:45.224" v="9755" actId="20577"/>
        <pc:sldMkLst>
          <pc:docMk/>
          <pc:sldMk cId="55160260" sldId="3826"/>
        </pc:sldMkLst>
        <pc:spChg chg="mod">
          <ac:chgData name="Capua, Adriana" userId="8f2577cf-11d0-4a2d-be1a-eac5f7c3507e" providerId="ADAL" clId="{FDC7EA43-5499-472C-BEDA-D2D860A62D23}" dt="2021-12-26T23:22:48.155" v="1725" actId="26606"/>
          <ac:spMkLst>
            <pc:docMk/>
            <pc:sldMk cId="55160260" sldId="3826"/>
            <ac:spMk id="2" creationId="{1836E49C-11A0-4C95-8A6E-FC7E9C57C105}"/>
          </ac:spMkLst>
        </pc:spChg>
        <pc:spChg chg="mod">
          <ac:chgData name="Capua, Adriana" userId="8f2577cf-11d0-4a2d-be1a-eac5f7c3507e" providerId="ADAL" clId="{FDC7EA43-5499-472C-BEDA-D2D860A62D23}" dt="2021-12-27T23:17:45.224" v="9755" actId="20577"/>
          <ac:spMkLst>
            <pc:docMk/>
            <pc:sldMk cId="55160260" sldId="3826"/>
            <ac:spMk id="3" creationId="{869C3FD2-AF88-4EF1-AFB7-5D31BD5AA0BF}"/>
          </ac:spMkLst>
        </pc:spChg>
        <pc:spChg chg="del mod">
          <ac:chgData name="Capua, Adriana" userId="8f2577cf-11d0-4a2d-be1a-eac5f7c3507e" providerId="ADAL" clId="{FDC7EA43-5499-472C-BEDA-D2D860A62D23}" dt="2021-12-27T03:23:06.728" v="8272" actId="478"/>
          <ac:spMkLst>
            <pc:docMk/>
            <pc:sldMk cId="55160260" sldId="3826"/>
            <ac:spMk id="4" creationId="{78C8B647-084C-492D-A242-148BEA5B6823}"/>
          </ac:spMkLst>
        </pc:spChg>
        <pc:spChg chg="del mod">
          <ac:chgData name="Capua, Adriana" userId="8f2577cf-11d0-4a2d-be1a-eac5f7c3507e" providerId="ADAL" clId="{FDC7EA43-5499-472C-BEDA-D2D860A62D23}" dt="2021-12-27T03:23:07.680" v="8273" actId="478"/>
          <ac:spMkLst>
            <pc:docMk/>
            <pc:sldMk cId="55160260" sldId="3826"/>
            <ac:spMk id="5" creationId="{A4A2B84E-2163-44C1-99D0-6F162AEA82E9}"/>
          </ac:spMkLst>
        </pc:spChg>
        <pc:spChg chg="del mod">
          <ac:chgData name="Capua, Adriana" userId="8f2577cf-11d0-4a2d-be1a-eac5f7c3507e" providerId="ADAL" clId="{FDC7EA43-5499-472C-BEDA-D2D860A62D23}" dt="2021-12-27T03:23:08.638" v="8274" actId="478"/>
          <ac:spMkLst>
            <pc:docMk/>
            <pc:sldMk cId="55160260" sldId="3826"/>
            <ac:spMk id="6" creationId="{88AB1A36-2D6E-4392-AAA4-996FFE03208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55160260" sldId="3826"/>
            <ac:spMk id="11" creationId="{907EF6B7-1338-4443-8C46-6A318D952DF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55160260" sldId="3826"/>
            <ac:spMk id="13" creationId="{DAAE4CDD-124C-4DCF-9584-B6033B545DD5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55160260" sldId="3826"/>
            <ac:spMk id="15" creationId="{081E4A58-353D-44AE-B2FC-2A74E2E400F7}"/>
          </ac:spMkLst>
        </pc:spChg>
      </pc:sldChg>
      <pc:sldChg chg="del">
        <pc:chgData name="Capua, Adriana" userId="8f2577cf-11d0-4a2d-be1a-eac5f7c3507e" providerId="ADAL" clId="{FDC7EA43-5499-472C-BEDA-D2D860A62D23}" dt="2021-12-26T23:26:01.179" v="1809" actId="2696"/>
        <pc:sldMkLst>
          <pc:docMk/>
          <pc:sldMk cId="1002193766" sldId="3827"/>
        </pc:sldMkLst>
      </pc:sldChg>
      <pc:sldChg chg="delSp modSp add del mod">
        <pc:chgData name="Capua, Adriana" userId="8f2577cf-11d0-4a2d-be1a-eac5f7c3507e" providerId="ADAL" clId="{FDC7EA43-5499-472C-BEDA-D2D860A62D23}" dt="2021-12-26T23:43:06.739" v="2745" actId="47"/>
        <pc:sldMkLst>
          <pc:docMk/>
          <pc:sldMk cId="3265902792" sldId="3827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265902792" sldId="3827"/>
            <ac:spMk id="4" creationId="{7B290457-2071-4F7C-9327-CE85A282B4D5}"/>
          </ac:spMkLst>
        </pc:spChg>
        <pc:spChg chg="del mod">
          <ac:chgData name="Capua, Adriana" userId="8f2577cf-11d0-4a2d-be1a-eac5f7c3507e" providerId="ADAL" clId="{FDC7EA43-5499-472C-BEDA-D2D860A62D23}" dt="2021-12-26T23:33:35.084" v="2413" actId="478"/>
          <ac:spMkLst>
            <pc:docMk/>
            <pc:sldMk cId="3265902792" sldId="3827"/>
            <ac:spMk id="14" creationId="{A01CAB10-68AF-4904-BD59-D332B297A10F}"/>
          </ac:spMkLst>
        </pc:spChg>
        <pc:spChg chg="del">
          <ac:chgData name="Capua, Adriana" userId="8f2577cf-11d0-4a2d-be1a-eac5f7c3507e" providerId="ADAL" clId="{FDC7EA43-5499-472C-BEDA-D2D860A62D23}" dt="2021-12-26T23:33:32.784" v="2412" actId="478"/>
          <ac:spMkLst>
            <pc:docMk/>
            <pc:sldMk cId="3265902792" sldId="3827"/>
            <ac:spMk id="15" creationId="{96B342A5-1683-4650-BB07-B98D8B23C1FC}"/>
          </ac:spMkLst>
        </pc:spChg>
        <pc:spChg chg="del">
          <ac:chgData name="Capua, Adriana" userId="8f2577cf-11d0-4a2d-be1a-eac5f7c3507e" providerId="ADAL" clId="{FDC7EA43-5499-472C-BEDA-D2D860A62D23}" dt="2021-12-26T23:33:36.673" v="2414" actId="478"/>
          <ac:spMkLst>
            <pc:docMk/>
            <pc:sldMk cId="3265902792" sldId="3827"/>
            <ac:spMk id="16" creationId="{46EEA4F1-5FA3-4EBF-97F1-DF392077DB76}"/>
          </ac:spMkLst>
        </pc:spChg>
      </pc:sldChg>
      <pc:sldChg chg="addSp delSp modSp mod setBg delDesignElem">
        <pc:chgData name="Capua, Adriana" userId="8f2577cf-11d0-4a2d-be1a-eac5f7c3507e" providerId="ADAL" clId="{FDC7EA43-5499-472C-BEDA-D2D860A62D23}" dt="2021-12-26T23:39:38.027" v="2703"/>
        <pc:sldMkLst>
          <pc:docMk/>
          <pc:sldMk cId="4283594893" sldId="3828"/>
        </pc:sldMkLst>
        <pc:spChg chg="mod">
          <ac:chgData name="Capua, Adriana" userId="8f2577cf-11d0-4a2d-be1a-eac5f7c3507e" providerId="ADAL" clId="{FDC7EA43-5499-472C-BEDA-D2D860A62D23}" dt="2021-12-26T23:23:16.027" v="1740" actId="26606"/>
          <ac:spMkLst>
            <pc:docMk/>
            <pc:sldMk cId="4283594893" sldId="3828"/>
            <ac:spMk id="2" creationId="{1EFC037F-9B04-45A9-8AE6-A8517884947F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7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9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11" creationId="{46F1F2C8-798B-4CCE-A851-94AFAF350BED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13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15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17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19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23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25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6T23:23:02.238" v="1727" actId="26606"/>
          <ac:spMkLst>
            <pc:docMk/>
            <pc:sldMk cId="4283594893" sldId="3828"/>
            <ac:spMk id="27" creationId="{72AF41FE-63D7-4695-81D2-66D2510E4486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29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0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1" creationId="{9AFC454B-A080-4D23-B177-6D5356C6E6EF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2" creationId="{D0522C2C-7B5C-48A7-A969-03941E5D2E76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3" creationId="{9C682A1A-5B2D-4111-BBD6-620165633E5B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4" creationId="{D6EE29F2-D77F-4BD0-A20B-334D316A1C9D}"/>
          </ac:spMkLst>
        </pc:spChg>
        <pc:spChg chg="add del">
          <ac:chgData name="Capua, Adriana" userId="8f2577cf-11d0-4a2d-be1a-eac5f7c3507e" providerId="ADAL" clId="{FDC7EA43-5499-472C-BEDA-D2D860A62D23}" dt="2021-12-26T23:23:08.079" v="1729" actId="26606"/>
          <ac:spMkLst>
            <pc:docMk/>
            <pc:sldMk cId="4283594893" sldId="3828"/>
            <ac:spMk id="35" creationId="{22D09ED2-868F-42C6-866E-F92E0CEF314F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37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38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39" creationId="{D1A671DE-D529-4A2A-A35D-E97400239504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0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2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3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4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5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6" creationId="{72AF41FE-63D7-4695-81D2-66D2510E4486}"/>
          </ac:spMkLst>
        </pc:spChg>
        <pc:spChg chg="add del">
          <ac:chgData name="Capua, Adriana" userId="8f2577cf-11d0-4a2d-be1a-eac5f7c3507e" providerId="ADAL" clId="{FDC7EA43-5499-472C-BEDA-D2D860A62D23}" dt="2021-12-26T23:23:09.226" v="1731" actId="26606"/>
          <ac:spMkLst>
            <pc:docMk/>
            <pc:sldMk cId="4283594893" sldId="3828"/>
            <ac:spMk id="47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49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0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1" creationId="{46F1F2C8-798B-4CCE-A851-94AFAF350BED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2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3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4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5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7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8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6T23:23:10.677" v="1733" actId="26606"/>
          <ac:spMkLst>
            <pc:docMk/>
            <pc:sldMk cId="4283594893" sldId="3828"/>
            <ac:spMk id="59" creationId="{72AF41FE-63D7-4695-81D2-66D2510E4486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1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2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3" creationId="{5AB83C82-30AD-4DF2-A9AD-CE1547FDEDEA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4" creationId="{B36D2DE0-0628-4A9A-A59D-7BA8B5EB3022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5" creationId="{48E405C9-94BE-41DA-928C-DEC9A8550E9F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6" creationId="{D2091A72-D5BB-42AC-8FD3-F7747D90861E}"/>
          </ac:spMkLst>
        </pc:spChg>
        <pc:spChg chg="add del">
          <ac:chgData name="Capua, Adriana" userId="8f2577cf-11d0-4a2d-be1a-eac5f7c3507e" providerId="ADAL" clId="{FDC7EA43-5499-472C-BEDA-D2D860A62D23}" dt="2021-12-26T23:23:12.761" v="1735" actId="26606"/>
          <ac:spMkLst>
            <pc:docMk/>
            <pc:sldMk cId="4283594893" sldId="3828"/>
            <ac:spMk id="67" creationId="{6ED12BFC-A737-46AF-8411-481112D54B0C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69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0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1" creationId="{59EF30C2-29AC-4A0D-BC0A-A679CF113EDD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2" creationId="{EA804283-B929-4503-802F-4585376E2B42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3" creationId="{9C682A1A-5B2D-4111-BBD6-620165633E5B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4" creationId="{A04F1504-431A-4D86-9091-AE7E4B33376B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5" creationId="{AD3811F5-514E-49A4-B382-673ED228A4CC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7" creationId="{C36A08F5-3B56-47C5-A371-9187BE56E1E5}"/>
          </ac:spMkLst>
        </pc:spChg>
        <pc:spChg chg="add del">
          <ac:chgData name="Capua, Adriana" userId="8f2577cf-11d0-4a2d-be1a-eac5f7c3507e" providerId="ADAL" clId="{FDC7EA43-5499-472C-BEDA-D2D860A62D23}" dt="2021-12-26T23:23:14.341" v="1737" actId="26606"/>
          <ac:spMkLst>
            <pc:docMk/>
            <pc:sldMk cId="4283594893" sldId="3828"/>
            <ac:spMk id="78" creationId="{067AD921-1CEE-4C1B-9AA3-C66D908DDD14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0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1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2" creationId="{5AB83C82-30AD-4DF2-A9AD-CE1547FDEDEA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3" creationId="{B36D2DE0-0628-4A9A-A59D-7BA8B5EB3022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4" creationId="{48E405C9-94BE-41DA-928C-DEC9A8550E9F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5" creationId="{D2091A72-D5BB-42AC-8FD3-F7747D90861E}"/>
          </ac:spMkLst>
        </pc:spChg>
        <pc:spChg chg="add del">
          <ac:chgData name="Capua, Adriana" userId="8f2577cf-11d0-4a2d-be1a-eac5f7c3507e" providerId="ADAL" clId="{FDC7EA43-5499-472C-BEDA-D2D860A62D23}" dt="2021-12-26T23:23:16.014" v="1739" actId="26606"/>
          <ac:spMkLst>
            <pc:docMk/>
            <pc:sldMk cId="4283594893" sldId="3828"/>
            <ac:spMk id="86" creationId="{6ED12BFC-A737-46AF-8411-481112D54B0C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88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89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0" creationId="{46F1F2C8-798B-4CCE-A851-94AFAF350BE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1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2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3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4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6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7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4283594893" sldId="3828"/>
            <ac:spMk id="98" creationId="{72AF41FE-63D7-4695-81D2-66D2510E4486}"/>
          </ac:spMkLst>
        </pc:spChg>
        <pc:cxnChg chg="add del">
          <ac:chgData name="Capua, Adriana" userId="8f2577cf-11d0-4a2d-be1a-eac5f7c3507e" providerId="ADAL" clId="{FDC7EA43-5499-472C-BEDA-D2D860A62D23}" dt="2021-12-26T23:23:02.238" v="1727" actId="26606"/>
          <ac:cxnSpMkLst>
            <pc:docMk/>
            <pc:sldMk cId="4283594893" sldId="3828"/>
            <ac:cxnSpMk id="21" creationId="{7B2D303B-3DD0-4319-9EAD-361847FEC71D}"/>
          </ac:cxnSpMkLst>
        </pc:cxnChg>
        <pc:cxnChg chg="add del">
          <ac:chgData name="Capua, Adriana" userId="8f2577cf-11d0-4a2d-be1a-eac5f7c3507e" providerId="ADAL" clId="{FDC7EA43-5499-472C-BEDA-D2D860A62D23}" dt="2021-12-26T23:23:09.226" v="1731" actId="26606"/>
          <ac:cxnSpMkLst>
            <pc:docMk/>
            <pc:sldMk cId="4283594893" sldId="3828"/>
            <ac:cxnSpMk id="41" creationId="{7B2D303B-3DD0-4319-9EAD-361847FEC71D}"/>
          </ac:cxnSpMkLst>
        </pc:cxnChg>
        <pc:cxnChg chg="add del">
          <ac:chgData name="Capua, Adriana" userId="8f2577cf-11d0-4a2d-be1a-eac5f7c3507e" providerId="ADAL" clId="{FDC7EA43-5499-472C-BEDA-D2D860A62D23}" dt="2021-12-26T23:23:10.677" v="1733" actId="26606"/>
          <ac:cxnSpMkLst>
            <pc:docMk/>
            <pc:sldMk cId="4283594893" sldId="3828"/>
            <ac:cxnSpMk id="56" creationId="{7B2D303B-3DD0-4319-9EAD-361847FEC71D}"/>
          </ac:cxnSpMkLst>
        </pc:cxnChg>
        <pc:cxnChg chg="add del">
          <ac:chgData name="Capua, Adriana" userId="8f2577cf-11d0-4a2d-be1a-eac5f7c3507e" providerId="ADAL" clId="{FDC7EA43-5499-472C-BEDA-D2D860A62D23}" dt="2021-12-26T23:23:14.341" v="1737" actId="26606"/>
          <ac:cxnSpMkLst>
            <pc:docMk/>
            <pc:sldMk cId="4283594893" sldId="3828"/>
            <ac:cxnSpMk id="76" creationId="{266A0658-1CC4-4B0D-AAB7-A702286AFB03}"/>
          </ac:cxnSpMkLst>
        </pc:cxnChg>
        <pc:cxnChg chg="add del">
          <ac:chgData name="Capua, Adriana" userId="8f2577cf-11d0-4a2d-be1a-eac5f7c3507e" providerId="ADAL" clId="{FDC7EA43-5499-472C-BEDA-D2D860A62D23}" dt="2021-12-26T23:39:38.027" v="2703"/>
          <ac:cxnSpMkLst>
            <pc:docMk/>
            <pc:sldMk cId="4283594893" sldId="3828"/>
            <ac:cxnSpMk id="95" creationId="{7B2D303B-3DD0-4319-9EAD-361847FEC71D}"/>
          </ac:cxnSpMkLst>
        </pc:cxn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1026132043" sldId="3829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26132043" sldId="3829"/>
            <ac:spMk id="8" creationId="{4E808D1D-FE92-499E-982B-315DCF987C64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26132043" sldId="3829"/>
            <ac:spMk id="9" creationId="{23EE02E7-DD32-447E-A951-9BFA2CED01F5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26132043" sldId="3829"/>
            <ac:spMk id="17" creationId="{629F4044-902D-4034-8E90-44E0F885EEBD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26132043" sldId="3829"/>
            <ac:spMk id="18" creationId="{439BF4B2-6931-43C1-8924-3E02FA60CF60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026132043" sldId="3829"/>
            <ac:spMk id="19" creationId="{7728248D-4FCB-429D-AC4B-09580B545802}"/>
          </ac:spMkLst>
        </pc:spChg>
        <pc:picChg chg="mod">
          <ac:chgData name="Capua, Adriana" userId="8f2577cf-11d0-4a2d-be1a-eac5f7c3507e" providerId="ADAL" clId="{FDC7EA43-5499-472C-BEDA-D2D860A62D23}" dt="2021-12-26T23:39:38.027" v="2703"/>
          <ac:picMkLst>
            <pc:docMk/>
            <pc:sldMk cId="1026132043" sldId="3829"/>
            <ac:picMk id="6" creationId="{5F329689-9BAF-4AE6-BA67-6C34B1AEE853}"/>
          </ac:picMkLst>
        </pc:pic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1791535643" sldId="3830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91535643" sldId="3830"/>
            <ac:spMk id="2" creationId="{7518AA74-F89F-48A1-B941-897EC05BA69F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91535643" sldId="3830"/>
            <ac:spMk id="6" creationId="{8933A4BE-531E-4A62-A55C-06E0881802DC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91535643" sldId="3830"/>
            <ac:spMk id="7" creationId="{8FFD21CE-7A2D-4CB5-AC11-6E5CB7F735F8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91535643" sldId="3830"/>
            <ac:spMk id="8" creationId="{A8C87077-3DA0-43A0-9187-E1AACEF316C0}"/>
          </ac:spMkLst>
        </pc:sp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3942647457" sldId="3831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42647457" sldId="3831"/>
            <ac:spMk id="2" creationId="{5F916DAA-1ACF-4343-A637-D55C4A5DE05B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42647457" sldId="3831"/>
            <ac:spMk id="5" creationId="{3AD06355-A3C6-4680-9456-99EB4CD43474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42647457" sldId="3831"/>
            <ac:spMk id="6" creationId="{31E614C4-AF93-47E4-AAAE-E508A893E74A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42647457" sldId="3831"/>
            <ac:spMk id="7" creationId="{AB8B6466-CC56-4078-BB0C-7A0D5CB3F0F4}"/>
          </ac:spMkLst>
        </pc:sp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543995561" sldId="3832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2" creationId="{F7CEB8CC-E887-4C39-A032-E3471EDC043E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3" creationId="{A4B28E79-36F1-4487-B6B6-7A33F5C3C0B2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4" creationId="{245DDB48-166A-4E16-B9DF-C5C6570A1BAD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5" creationId="{7A4C5B2A-12FB-43E3-8389-C0A5E65E6D91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6" creationId="{53C09F06-9236-4635-AFB4-5E7D384A6BAE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7" creationId="{016D0387-7057-4207-9037-65B55A7B211B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8" creationId="{EE1302F8-9FA6-4CC4-AD07-E8137FCC99A5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9" creationId="{38435D0D-6D88-4851-8B63-E6A6A7BC8659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10" creationId="{0355C492-B5A1-4AEA-87B3-88D8AB076D5E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43995561" sldId="3832"/>
            <ac:spMk id="11" creationId="{68ED6379-8C31-4483-A809-D0E84782F0CA}"/>
          </ac:spMkLst>
        </pc:spChg>
      </pc:sldChg>
      <pc:sldChg chg="modSp del">
        <pc:chgData name="Capua, Adriana" userId="8f2577cf-11d0-4a2d-be1a-eac5f7c3507e" providerId="ADAL" clId="{FDC7EA43-5499-472C-BEDA-D2D860A62D23}" dt="2021-12-27T03:22:24.389" v="8213" actId="47"/>
        <pc:sldMkLst>
          <pc:docMk/>
          <pc:sldMk cId="17839761" sldId="3833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839761" sldId="3833"/>
            <ac:spMk id="4" creationId="{E45C6405-9D6C-48F5-9EFB-4CF1F3193EA4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839761" sldId="3833"/>
            <ac:spMk id="5" creationId="{42E3A3A9-5E96-4CDD-A971-9C272EFD97D9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839761" sldId="3833"/>
            <ac:spMk id="12" creationId="{C01975C7-D604-4AD4-85CC-2EFC92D81A7E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839761" sldId="3833"/>
            <ac:spMk id="13" creationId="{E0C27B2A-1D72-43E3-82D3-29739485AA73}"/>
          </ac:spMkLst>
        </pc:spChg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7839761" sldId="3833"/>
            <ac:spMk id="14" creationId="{DC4D09A1-D96F-4BFC-8475-2F079EAD8652}"/>
          </ac:spMkLst>
        </pc:spChg>
        <pc:picChg chg="mod">
          <ac:chgData name="Capua, Adriana" userId="8f2577cf-11d0-4a2d-be1a-eac5f7c3507e" providerId="ADAL" clId="{FDC7EA43-5499-472C-BEDA-D2D860A62D23}" dt="2021-12-26T23:39:38.027" v="2703"/>
          <ac:picMkLst>
            <pc:docMk/>
            <pc:sldMk cId="17839761" sldId="3833"/>
            <ac:picMk id="9" creationId="{BB00A97C-4C32-42DA-9838-F3D341AB0DCC}"/>
          </ac:picMkLst>
        </pc:picChg>
        <pc:picChg chg="mod">
          <ac:chgData name="Capua, Adriana" userId="8f2577cf-11d0-4a2d-be1a-eac5f7c3507e" providerId="ADAL" clId="{FDC7EA43-5499-472C-BEDA-D2D860A62D23}" dt="2021-12-26T23:39:38.027" v="2703"/>
          <ac:picMkLst>
            <pc:docMk/>
            <pc:sldMk cId="17839761" sldId="3833"/>
            <ac:picMk id="11" creationId="{89C83A94-9400-40DF-9CE0-AFEB3C742BC3}"/>
          </ac:picMkLst>
        </pc:picChg>
      </pc:sldChg>
      <pc:sldChg chg="delSp modSp mod">
        <pc:chgData name="Capua, Adriana" userId="8f2577cf-11d0-4a2d-be1a-eac5f7c3507e" providerId="ADAL" clId="{FDC7EA43-5499-472C-BEDA-D2D860A62D23}" dt="2021-12-27T03:24:09.868" v="8275" actId="1076"/>
        <pc:sldMkLst>
          <pc:docMk/>
          <pc:sldMk cId="962258905" sldId="3834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962258905" sldId="3834"/>
            <ac:spMk id="2" creationId="{659706C9-F26D-46CA-93BF-8C27012F6B12}"/>
          </ac:spMkLst>
        </pc:spChg>
        <pc:spChg chg="mod">
          <ac:chgData name="Capua, Adriana" userId="8f2577cf-11d0-4a2d-be1a-eac5f7c3507e" providerId="ADAL" clId="{FDC7EA43-5499-472C-BEDA-D2D860A62D23}" dt="2021-12-27T03:24:09.868" v="8275" actId="1076"/>
          <ac:spMkLst>
            <pc:docMk/>
            <pc:sldMk cId="962258905" sldId="3834"/>
            <ac:spMk id="3" creationId="{21F0B6E0-1F7C-4E6A-87B1-554ADE739CD1}"/>
          </ac:spMkLst>
        </pc:spChg>
        <pc:spChg chg="del mod">
          <ac:chgData name="Capua, Adriana" userId="8f2577cf-11d0-4a2d-be1a-eac5f7c3507e" providerId="ADAL" clId="{FDC7EA43-5499-472C-BEDA-D2D860A62D23}" dt="2021-12-27T03:22:57.488" v="8269" actId="478"/>
          <ac:spMkLst>
            <pc:docMk/>
            <pc:sldMk cId="962258905" sldId="3834"/>
            <ac:spMk id="4" creationId="{6F95E0EB-F1F4-436B-A218-93E100A66902}"/>
          </ac:spMkLst>
        </pc:spChg>
        <pc:spChg chg="del mod">
          <ac:chgData name="Capua, Adriana" userId="8f2577cf-11d0-4a2d-be1a-eac5f7c3507e" providerId="ADAL" clId="{FDC7EA43-5499-472C-BEDA-D2D860A62D23}" dt="2021-12-27T03:22:58.848" v="8270" actId="478"/>
          <ac:spMkLst>
            <pc:docMk/>
            <pc:sldMk cId="962258905" sldId="3834"/>
            <ac:spMk id="5" creationId="{C75D06EF-9416-46F7-8230-B49EE1269F53}"/>
          </ac:spMkLst>
        </pc:spChg>
        <pc:spChg chg="del mod">
          <ac:chgData name="Capua, Adriana" userId="8f2577cf-11d0-4a2d-be1a-eac5f7c3507e" providerId="ADAL" clId="{FDC7EA43-5499-472C-BEDA-D2D860A62D23}" dt="2021-12-27T03:23:00.878" v="8271" actId="478"/>
          <ac:spMkLst>
            <pc:docMk/>
            <pc:sldMk cId="962258905" sldId="3834"/>
            <ac:spMk id="6" creationId="{7359025F-68D1-4F50-8480-3F981455D4DE}"/>
          </ac:spMkLst>
        </pc:spChg>
      </pc:sldChg>
      <pc:sldChg chg="delSp modSp add del mod">
        <pc:chgData name="Capua, Adriana" userId="8f2577cf-11d0-4a2d-be1a-eac5f7c3507e" providerId="ADAL" clId="{FDC7EA43-5499-472C-BEDA-D2D860A62D23}" dt="2021-12-26T23:42:02.888" v="2729" actId="47"/>
        <pc:sldMkLst>
          <pc:docMk/>
          <pc:sldMk cId="152172436" sldId="3835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52172436" sldId="3835"/>
            <ac:spMk id="4" creationId="{7B290457-2071-4F7C-9327-CE85A282B4D5}"/>
          </ac:spMkLst>
        </pc:spChg>
        <pc:spChg chg="del">
          <ac:chgData name="Capua, Adriana" userId="8f2577cf-11d0-4a2d-be1a-eac5f7c3507e" providerId="ADAL" clId="{FDC7EA43-5499-472C-BEDA-D2D860A62D23}" dt="2021-12-26T23:33:38.744" v="2415" actId="478"/>
          <ac:spMkLst>
            <pc:docMk/>
            <pc:sldMk cId="152172436" sldId="3835"/>
            <ac:spMk id="14" creationId="{A01CAB10-68AF-4904-BD59-D332B297A10F}"/>
          </ac:spMkLst>
        </pc:spChg>
        <pc:spChg chg="del">
          <ac:chgData name="Capua, Adriana" userId="8f2577cf-11d0-4a2d-be1a-eac5f7c3507e" providerId="ADAL" clId="{FDC7EA43-5499-472C-BEDA-D2D860A62D23}" dt="2021-12-26T23:33:39.673" v="2416" actId="478"/>
          <ac:spMkLst>
            <pc:docMk/>
            <pc:sldMk cId="152172436" sldId="3835"/>
            <ac:spMk id="15" creationId="{96B342A5-1683-4650-BB07-B98D8B23C1FC}"/>
          </ac:spMkLst>
        </pc:spChg>
        <pc:spChg chg="del mod">
          <ac:chgData name="Capua, Adriana" userId="8f2577cf-11d0-4a2d-be1a-eac5f7c3507e" providerId="ADAL" clId="{FDC7EA43-5499-472C-BEDA-D2D860A62D23}" dt="2021-12-26T23:33:41.933" v="2418" actId="478"/>
          <ac:spMkLst>
            <pc:docMk/>
            <pc:sldMk cId="152172436" sldId="3835"/>
            <ac:spMk id="16" creationId="{46EEA4F1-5FA3-4EBF-97F1-DF392077DB76}"/>
          </ac:spMkLst>
        </pc:spChg>
      </pc:sldChg>
      <pc:sldChg chg="del">
        <pc:chgData name="Capua, Adriana" userId="8f2577cf-11d0-4a2d-be1a-eac5f7c3507e" providerId="ADAL" clId="{FDC7EA43-5499-472C-BEDA-D2D860A62D23}" dt="2021-12-26T23:26:01.179" v="1809" actId="2696"/>
        <pc:sldMkLst>
          <pc:docMk/>
          <pc:sldMk cId="2245467456" sldId="3835"/>
        </pc:sldMkLst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2313018513" sldId="3836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2313018513" sldId="3836"/>
            <ac:spMk id="2" creationId="{1D46624E-1256-4074-A302-8EFDA23D77BF}"/>
          </ac:spMkLst>
        </pc:sp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3234289524" sldId="3837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234289524" sldId="3837"/>
            <ac:spMk id="2" creationId="{1D46624E-1256-4074-A302-8EFDA23D77BF}"/>
          </ac:spMkLst>
        </pc:spChg>
      </pc:sldChg>
      <pc:sldChg chg="addSp delSp modSp mod">
        <pc:chgData name="Capua, Adriana" userId="8f2577cf-11d0-4a2d-be1a-eac5f7c3507e" providerId="ADAL" clId="{FDC7EA43-5499-472C-BEDA-D2D860A62D23}" dt="2021-12-27T05:29:33.848" v="8328" actId="1076"/>
        <pc:sldMkLst>
          <pc:docMk/>
          <pc:sldMk cId="3667324622" sldId="3838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667324622" sldId="3838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5:25:31.361" v="8301" actId="1076"/>
          <ac:spMkLst>
            <pc:docMk/>
            <pc:sldMk cId="3667324622" sldId="3838"/>
            <ac:spMk id="14" creationId="{0FE9E1E5-77C4-4578-ABBA-003534D58643}"/>
          </ac:spMkLst>
        </pc:spChg>
        <pc:spChg chg="mod">
          <ac:chgData name="Capua, Adriana" userId="8f2577cf-11d0-4a2d-be1a-eac5f7c3507e" providerId="ADAL" clId="{FDC7EA43-5499-472C-BEDA-D2D860A62D23}" dt="2021-12-27T05:26:04.767" v="8312" actId="1076"/>
          <ac:spMkLst>
            <pc:docMk/>
            <pc:sldMk cId="3667324622" sldId="3838"/>
            <ac:spMk id="15" creationId="{E76CDA1C-8C0F-470C-98E9-BAC0D88F0F0B}"/>
          </ac:spMkLst>
        </pc:spChg>
        <pc:spChg chg="mod">
          <ac:chgData name="Capua, Adriana" userId="8f2577cf-11d0-4a2d-be1a-eac5f7c3507e" providerId="ADAL" clId="{FDC7EA43-5499-472C-BEDA-D2D860A62D23}" dt="2021-12-27T05:27:12.473" v="8320" actId="1076"/>
          <ac:spMkLst>
            <pc:docMk/>
            <pc:sldMk cId="3667324622" sldId="3838"/>
            <ac:spMk id="17" creationId="{AE21F333-7942-4812-9AC0-E277B05F043B}"/>
          </ac:spMkLst>
        </pc:spChg>
        <pc:picChg chg="mod">
          <ac:chgData name="Capua, Adriana" userId="8f2577cf-11d0-4a2d-be1a-eac5f7c3507e" providerId="ADAL" clId="{FDC7EA43-5499-472C-BEDA-D2D860A62D23}" dt="2021-12-27T05:25:31.361" v="8301" actId="1076"/>
          <ac:picMkLst>
            <pc:docMk/>
            <pc:sldMk cId="3667324622" sldId="3838"/>
            <ac:picMk id="26" creationId="{79CC604D-D13D-4BF8-8254-147B87E8148B}"/>
          </ac:picMkLst>
        </pc:picChg>
        <pc:picChg chg="mod">
          <ac:chgData name="Capua, Adriana" userId="8f2577cf-11d0-4a2d-be1a-eac5f7c3507e" providerId="ADAL" clId="{FDC7EA43-5499-472C-BEDA-D2D860A62D23}" dt="2021-12-27T05:25:31.361" v="8301" actId="1076"/>
          <ac:picMkLst>
            <pc:docMk/>
            <pc:sldMk cId="3667324622" sldId="3838"/>
            <ac:picMk id="28" creationId="{233A0E03-C0C2-4CBB-B1B1-5B49916B6D8C}"/>
          </ac:picMkLst>
        </pc:picChg>
        <pc:picChg chg="mod">
          <ac:chgData name="Capua, Adriana" userId="8f2577cf-11d0-4a2d-be1a-eac5f7c3507e" providerId="ADAL" clId="{FDC7EA43-5499-472C-BEDA-D2D860A62D23}" dt="2021-12-27T05:26:04.767" v="8312" actId="1076"/>
          <ac:picMkLst>
            <pc:docMk/>
            <pc:sldMk cId="3667324622" sldId="3838"/>
            <ac:picMk id="30" creationId="{ADB1CBA1-8625-485A-A5A9-353C6B1BC42A}"/>
          </ac:picMkLst>
        </pc:picChg>
        <pc:picChg chg="mod">
          <ac:chgData name="Capua, Adriana" userId="8f2577cf-11d0-4a2d-be1a-eac5f7c3507e" providerId="ADAL" clId="{FDC7EA43-5499-472C-BEDA-D2D860A62D23}" dt="2021-12-27T05:27:07.447" v="8319" actId="1076"/>
          <ac:picMkLst>
            <pc:docMk/>
            <pc:sldMk cId="3667324622" sldId="3838"/>
            <ac:picMk id="32" creationId="{936F37B4-A557-4FFF-BB15-9529D42AB47E}"/>
          </ac:picMkLst>
        </pc:picChg>
        <pc:picChg chg="del mod">
          <ac:chgData name="Capua, Adriana" userId="8f2577cf-11d0-4a2d-be1a-eac5f7c3507e" providerId="ADAL" clId="{FDC7EA43-5499-472C-BEDA-D2D860A62D23}" dt="2021-12-27T05:29:10.471" v="8321" actId="478"/>
          <ac:picMkLst>
            <pc:docMk/>
            <pc:sldMk cId="3667324622" sldId="3838"/>
            <ac:picMk id="34" creationId="{647376B0-73E0-4499-88E4-C21D57F1FC75}"/>
          </ac:picMkLst>
        </pc:picChg>
        <pc:picChg chg="del mod">
          <ac:chgData name="Capua, Adriana" userId="8f2577cf-11d0-4a2d-be1a-eac5f7c3507e" providerId="ADAL" clId="{FDC7EA43-5499-472C-BEDA-D2D860A62D23}" dt="2021-12-27T05:29:15.674" v="8324" actId="478"/>
          <ac:picMkLst>
            <pc:docMk/>
            <pc:sldMk cId="3667324622" sldId="3838"/>
            <ac:picMk id="36" creationId="{27B4324C-F9C9-4F2D-A5BA-710876B9F6E1}"/>
          </ac:picMkLst>
        </pc:picChg>
        <pc:picChg chg="add mod">
          <ac:chgData name="Capua, Adriana" userId="8f2577cf-11d0-4a2d-be1a-eac5f7c3507e" providerId="ADAL" clId="{FDC7EA43-5499-472C-BEDA-D2D860A62D23}" dt="2021-12-27T05:29:14.472" v="8323" actId="1076"/>
          <ac:picMkLst>
            <pc:docMk/>
            <pc:sldMk cId="3667324622" sldId="3838"/>
            <ac:picMk id="38" creationId="{9DC2F6CA-8349-4857-A90A-B5170682073C}"/>
          </ac:picMkLst>
        </pc:picChg>
        <pc:picChg chg="add mod">
          <ac:chgData name="Capua, Adriana" userId="8f2577cf-11d0-4a2d-be1a-eac5f7c3507e" providerId="ADAL" clId="{FDC7EA43-5499-472C-BEDA-D2D860A62D23}" dt="2021-12-27T05:29:31.027" v="8327" actId="14100"/>
          <ac:picMkLst>
            <pc:docMk/>
            <pc:sldMk cId="3667324622" sldId="3838"/>
            <ac:picMk id="40" creationId="{E467DEAD-49C1-4330-B7E9-AF9D38529149}"/>
          </ac:picMkLst>
        </pc:picChg>
        <pc:picChg chg="add mod">
          <ac:chgData name="Capua, Adriana" userId="8f2577cf-11d0-4a2d-be1a-eac5f7c3507e" providerId="ADAL" clId="{FDC7EA43-5499-472C-BEDA-D2D860A62D23}" dt="2021-12-27T05:29:33.848" v="8328" actId="1076"/>
          <ac:picMkLst>
            <pc:docMk/>
            <pc:sldMk cId="3667324622" sldId="3838"/>
            <ac:picMk id="33794" creationId="{26B061C0-33AE-4BCA-AF90-E7B569E776E6}"/>
          </ac:picMkLst>
        </pc:pic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2767562516" sldId="3839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2767562516" sldId="3839"/>
            <ac:spMk id="2" creationId="{1D46624E-1256-4074-A302-8EFDA23D77BF}"/>
          </ac:spMkLst>
        </pc:sp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1557800149" sldId="3840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557800149" sldId="3840"/>
            <ac:spMk id="2" creationId="{1D46624E-1256-4074-A302-8EFDA23D77BF}"/>
          </ac:spMkLst>
        </pc:sp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1867675618" sldId="3841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867675618" sldId="3841"/>
            <ac:spMk id="2" creationId="{1D46624E-1256-4074-A302-8EFDA23D77BF}"/>
          </ac:spMkLst>
        </pc:spChg>
      </pc:sldChg>
      <pc:sldChg chg="modSp">
        <pc:chgData name="Capua, Adriana" userId="8f2577cf-11d0-4a2d-be1a-eac5f7c3507e" providerId="ADAL" clId="{FDC7EA43-5499-472C-BEDA-D2D860A62D23}" dt="2021-12-26T23:39:38.027" v="2703"/>
        <pc:sldMkLst>
          <pc:docMk/>
          <pc:sldMk cId="4047083192" sldId="3842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4047083192" sldId="3842"/>
            <ac:spMk id="2" creationId="{1D46624E-1256-4074-A302-8EFDA23D77BF}"/>
          </ac:spMkLst>
        </pc:spChg>
      </pc:sldChg>
      <pc:sldChg chg="addSp delSp modSp mod">
        <pc:chgData name="Capua, Adriana" userId="8f2577cf-11d0-4a2d-be1a-eac5f7c3507e" providerId="ADAL" clId="{FDC7EA43-5499-472C-BEDA-D2D860A62D23}" dt="2021-12-27T05:37:20.310" v="8356" actId="20577"/>
        <pc:sldMkLst>
          <pc:docMk/>
          <pc:sldMk cId="4058564882" sldId="3843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4058564882" sldId="3843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6T04:34:24.516" v="35" actId="1076"/>
          <ac:spMkLst>
            <pc:docMk/>
            <pc:sldMk cId="4058564882" sldId="3843"/>
            <ac:spMk id="24" creationId="{2CB5FFCB-09C5-40A2-8B27-737829CFD48E}"/>
          </ac:spMkLst>
        </pc:spChg>
        <pc:spChg chg="add mod">
          <ac:chgData name="Capua, Adriana" userId="8f2577cf-11d0-4a2d-be1a-eac5f7c3507e" providerId="ADAL" clId="{FDC7EA43-5499-472C-BEDA-D2D860A62D23}" dt="2021-12-27T05:37:20.310" v="8356" actId="20577"/>
          <ac:spMkLst>
            <pc:docMk/>
            <pc:sldMk cId="4058564882" sldId="3843"/>
            <ac:spMk id="42" creationId="{DA2704A4-B2E2-4A81-B534-6F2D1F777C9B}"/>
          </ac:spMkLst>
        </pc:spChg>
        <pc:picChg chg="add mod">
          <ac:chgData name="Capua, Adriana" userId="8f2577cf-11d0-4a2d-be1a-eac5f7c3507e" providerId="ADAL" clId="{FDC7EA43-5499-472C-BEDA-D2D860A62D23}" dt="2021-12-26T04:34:39.947" v="38" actId="14100"/>
          <ac:picMkLst>
            <pc:docMk/>
            <pc:sldMk cId="4058564882" sldId="3843"/>
            <ac:picMk id="11" creationId="{E2C9EB1C-6999-42B0-8003-E7A61FB20CBD}"/>
          </ac:picMkLst>
        </pc:picChg>
        <pc:picChg chg="add mod">
          <ac:chgData name="Capua, Adriana" userId="8f2577cf-11d0-4a2d-be1a-eac5f7c3507e" providerId="ADAL" clId="{FDC7EA43-5499-472C-BEDA-D2D860A62D23}" dt="2021-12-26T04:36:16.851" v="48" actId="1076"/>
          <ac:picMkLst>
            <pc:docMk/>
            <pc:sldMk cId="4058564882" sldId="3843"/>
            <ac:picMk id="14" creationId="{513EB5EB-9D3D-49C1-BB0E-E1C60DDD3BEE}"/>
          </ac:picMkLst>
        </pc:picChg>
        <pc:picChg chg="add mod">
          <ac:chgData name="Capua, Adriana" userId="8f2577cf-11d0-4a2d-be1a-eac5f7c3507e" providerId="ADAL" clId="{FDC7EA43-5499-472C-BEDA-D2D860A62D23}" dt="2021-12-26T04:36:00.611" v="45" actId="14100"/>
          <ac:picMkLst>
            <pc:docMk/>
            <pc:sldMk cId="4058564882" sldId="3843"/>
            <ac:picMk id="17" creationId="{CBEC5D36-CC3C-4E41-90BC-3E5DCD1400E1}"/>
          </ac:picMkLst>
        </pc:picChg>
        <pc:picChg chg="add mod">
          <ac:chgData name="Capua, Adriana" userId="8f2577cf-11d0-4a2d-be1a-eac5f7c3507e" providerId="ADAL" clId="{FDC7EA43-5499-472C-BEDA-D2D860A62D23}" dt="2021-12-26T04:36:20.186" v="49" actId="14100"/>
          <ac:picMkLst>
            <pc:docMk/>
            <pc:sldMk cId="4058564882" sldId="3843"/>
            <ac:picMk id="22" creationId="{0BE97DC0-0DAE-4BDB-B3B0-ADFE6876F76F}"/>
          </ac:picMkLst>
        </pc:picChg>
        <pc:picChg chg="add del">
          <ac:chgData name="Capua, Adriana" userId="8f2577cf-11d0-4a2d-be1a-eac5f7c3507e" providerId="ADAL" clId="{FDC7EA43-5499-472C-BEDA-D2D860A62D23}" dt="2021-12-26T04:36:47.998" v="51" actId="478"/>
          <ac:picMkLst>
            <pc:docMk/>
            <pc:sldMk cId="4058564882" sldId="3843"/>
            <ac:picMk id="28" creationId="{4ABFB662-C4D2-4443-810C-BEF72ED3CE47}"/>
          </ac:picMkLst>
        </pc:picChg>
        <pc:picChg chg="add mod">
          <ac:chgData name="Capua, Adriana" userId="8f2577cf-11d0-4a2d-be1a-eac5f7c3507e" providerId="ADAL" clId="{FDC7EA43-5499-472C-BEDA-D2D860A62D23}" dt="2021-12-26T04:37:01.154" v="54" actId="14100"/>
          <ac:picMkLst>
            <pc:docMk/>
            <pc:sldMk cId="4058564882" sldId="3843"/>
            <ac:picMk id="31" creationId="{DB011E2C-9DBD-46FD-A5B9-3498CDBDD3F2}"/>
          </ac:picMkLst>
        </pc:picChg>
        <pc:picChg chg="add mod">
          <ac:chgData name="Capua, Adriana" userId="8f2577cf-11d0-4a2d-be1a-eac5f7c3507e" providerId="ADAL" clId="{FDC7EA43-5499-472C-BEDA-D2D860A62D23}" dt="2021-12-26T04:37:22.234" v="57" actId="14100"/>
          <ac:picMkLst>
            <pc:docMk/>
            <pc:sldMk cId="4058564882" sldId="3843"/>
            <ac:picMk id="36" creationId="{D5C27B29-2231-4BF3-A55F-8FD763B24DA2}"/>
          </ac:picMkLst>
        </pc:picChg>
        <pc:picChg chg="add mod">
          <ac:chgData name="Capua, Adriana" userId="8f2577cf-11d0-4a2d-be1a-eac5f7c3507e" providerId="ADAL" clId="{FDC7EA43-5499-472C-BEDA-D2D860A62D23}" dt="2021-12-27T05:36:55.517" v="8330" actId="1076"/>
          <ac:picMkLst>
            <pc:docMk/>
            <pc:sldMk cId="4058564882" sldId="3843"/>
            <ac:picMk id="39" creationId="{3207E622-746F-459A-B848-93B18154854D}"/>
          </ac:picMkLst>
        </pc:picChg>
        <pc:picChg chg="add mod">
          <ac:chgData name="Capua, Adriana" userId="8f2577cf-11d0-4a2d-be1a-eac5f7c3507e" providerId="ADAL" clId="{FDC7EA43-5499-472C-BEDA-D2D860A62D23}" dt="2021-12-27T05:37:08.578" v="8333" actId="14100"/>
          <ac:picMkLst>
            <pc:docMk/>
            <pc:sldMk cId="4058564882" sldId="3843"/>
            <ac:picMk id="41" creationId="{B3ADAEAA-E4F8-46BC-9A61-409BE10D0718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3432991688" sldId="3844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432991688" sldId="3844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6T04:44:49.754" v="135" actId="1076"/>
          <ac:spMkLst>
            <pc:docMk/>
            <pc:sldMk cId="3432991688" sldId="3844"/>
            <ac:spMk id="24" creationId="{2CB5FFCB-09C5-40A2-8B27-737829CFD48E}"/>
          </ac:spMkLst>
        </pc:spChg>
        <pc:spChg chg="add mod">
          <ac:chgData name="Capua, Adriana" userId="8f2577cf-11d0-4a2d-be1a-eac5f7c3507e" providerId="ADAL" clId="{FDC7EA43-5499-472C-BEDA-D2D860A62D23}" dt="2021-12-26T04:44:49.754" v="135" actId="1076"/>
          <ac:spMkLst>
            <pc:docMk/>
            <pc:sldMk cId="3432991688" sldId="3844"/>
            <ac:spMk id="25" creationId="{DAF86343-EE95-486D-AFBA-921772D08647}"/>
          </ac:spMkLst>
        </pc:spChg>
        <pc:spChg chg="add del mod">
          <ac:chgData name="Capua, Adriana" userId="8f2577cf-11d0-4a2d-be1a-eac5f7c3507e" providerId="ADAL" clId="{FDC7EA43-5499-472C-BEDA-D2D860A62D23}" dt="2021-12-26T04:44:15.497" v="126"/>
          <ac:spMkLst>
            <pc:docMk/>
            <pc:sldMk cId="3432991688" sldId="3844"/>
            <ac:spMk id="26" creationId="{7C068248-439F-48C4-8852-0ED56D2444B7}"/>
          </ac:spMkLst>
        </pc:spChg>
        <pc:picChg chg="add del mod">
          <ac:chgData name="Capua, Adriana" userId="8f2577cf-11d0-4a2d-be1a-eac5f7c3507e" providerId="ADAL" clId="{FDC7EA43-5499-472C-BEDA-D2D860A62D23}" dt="2021-12-26T04:39:46.147" v="88" actId="478"/>
          <ac:picMkLst>
            <pc:docMk/>
            <pc:sldMk cId="3432991688" sldId="3844"/>
            <ac:picMk id="4" creationId="{9248A488-D28D-472F-8B28-0490A9A09592}"/>
          </ac:picMkLst>
        </pc:picChg>
        <pc:picChg chg="add del mod">
          <ac:chgData name="Capua, Adriana" userId="8f2577cf-11d0-4a2d-be1a-eac5f7c3507e" providerId="ADAL" clId="{FDC7EA43-5499-472C-BEDA-D2D860A62D23}" dt="2021-12-26T04:39:47.673" v="89" actId="478"/>
          <ac:picMkLst>
            <pc:docMk/>
            <pc:sldMk cId="3432991688" sldId="3844"/>
            <ac:picMk id="6" creationId="{2AAAC3E7-EA79-4CA8-9013-2436C5855A79}"/>
          </ac:picMkLst>
        </pc:picChg>
        <pc:picChg chg="add del mod">
          <ac:chgData name="Capua, Adriana" userId="8f2577cf-11d0-4a2d-be1a-eac5f7c3507e" providerId="ADAL" clId="{FDC7EA43-5499-472C-BEDA-D2D860A62D23}" dt="2021-12-26T04:41:15.345" v="93" actId="478"/>
          <ac:picMkLst>
            <pc:docMk/>
            <pc:sldMk cId="3432991688" sldId="3844"/>
            <ac:picMk id="8" creationId="{B79B95BE-9347-4F33-B615-EE364F3F85BC}"/>
          </ac:picMkLst>
        </pc:picChg>
        <pc:picChg chg="del">
          <ac:chgData name="Capua, Adriana" userId="8f2577cf-11d0-4a2d-be1a-eac5f7c3507e" providerId="ADAL" clId="{FDC7EA43-5499-472C-BEDA-D2D860A62D23}" dt="2021-12-26T04:38:13.963" v="76" actId="478"/>
          <ac:picMkLst>
            <pc:docMk/>
            <pc:sldMk cId="3432991688" sldId="3844"/>
            <ac:picMk id="11" creationId="{E2C9EB1C-6999-42B0-8003-E7A61FB20CBD}"/>
          </ac:picMkLst>
        </pc:picChg>
        <pc:picChg chg="add del mod">
          <ac:chgData name="Capua, Adriana" userId="8f2577cf-11d0-4a2d-be1a-eac5f7c3507e" providerId="ADAL" clId="{FDC7EA43-5499-472C-BEDA-D2D860A62D23}" dt="2021-12-26T04:42:38.928" v="97" actId="478"/>
          <ac:picMkLst>
            <pc:docMk/>
            <pc:sldMk cId="3432991688" sldId="3844"/>
            <ac:picMk id="12" creationId="{37FA4E78-679A-4E16-82A3-9552334A5BD9}"/>
          </ac:picMkLst>
        </pc:picChg>
        <pc:picChg chg="del">
          <ac:chgData name="Capua, Adriana" userId="8f2577cf-11d0-4a2d-be1a-eac5f7c3507e" providerId="ADAL" clId="{FDC7EA43-5499-472C-BEDA-D2D860A62D23}" dt="2021-12-26T04:38:14.785" v="77" actId="478"/>
          <ac:picMkLst>
            <pc:docMk/>
            <pc:sldMk cId="3432991688" sldId="3844"/>
            <ac:picMk id="14" creationId="{513EB5EB-9D3D-49C1-BB0E-E1C60DDD3BEE}"/>
          </ac:picMkLst>
        </pc:picChg>
        <pc:picChg chg="add mod">
          <ac:chgData name="Capua, Adriana" userId="8f2577cf-11d0-4a2d-be1a-eac5f7c3507e" providerId="ADAL" clId="{FDC7EA43-5499-472C-BEDA-D2D860A62D23}" dt="2021-12-26T04:44:49.754" v="135" actId="1076"/>
          <ac:picMkLst>
            <pc:docMk/>
            <pc:sldMk cId="3432991688" sldId="3844"/>
            <ac:picMk id="15" creationId="{674FF65A-E53C-4A8F-9103-8486CD1FDA4A}"/>
          </ac:picMkLst>
        </pc:picChg>
        <pc:picChg chg="del">
          <ac:chgData name="Capua, Adriana" userId="8f2577cf-11d0-4a2d-be1a-eac5f7c3507e" providerId="ADAL" clId="{FDC7EA43-5499-472C-BEDA-D2D860A62D23}" dt="2021-12-26T04:38:15.275" v="78" actId="478"/>
          <ac:picMkLst>
            <pc:docMk/>
            <pc:sldMk cId="3432991688" sldId="3844"/>
            <ac:picMk id="17" creationId="{CBEC5D36-CC3C-4E41-90BC-3E5DCD1400E1}"/>
          </ac:picMkLst>
        </pc:picChg>
        <pc:picChg chg="add mod">
          <ac:chgData name="Capua, Adriana" userId="8f2577cf-11d0-4a2d-be1a-eac5f7c3507e" providerId="ADAL" clId="{FDC7EA43-5499-472C-BEDA-D2D860A62D23}" dt="2021-12-26T04:44:49.754" v="135" actId="1076"/>
          <ac:picMkLst>
            <pc:docMk/>
            <pc:sldMk cId="3432991688" sldId="3844"/>
            <ac:picMk id="18" creationId="{FC21B72A-9AA0-4067-A536-DA7A0916E8CF}"/>
          </ac:picMkLst>
        </pc:picChg>
        <pc:picChg chg="add mod">
          <ac:chgData name="Capua, Adriana" userId="8f2577cf-11d0-4a2d-be1a-eac5f7c3507e" providerId="ADAL" clId="{FDC7EA43-5499-472C-BEDA-D2D860A62D23}" dt="2021-12-26T04:44:49.754" v="135" actId="1076"/>
          <ac:picMkLst>
            <pc:docMk/>
            <pc:sldMk cId="3432991688" sldId="3844"/>
            <ac:picMk id="21" creationId="{5035B976-5B7B-4D0D-B2DA-592944A1EBBD}"/>
          </ac:picMkLst>
        </pc:picChg>
        <pc:picChg chg="del">
          <ac:chgData name="Capua, Adriana" userId="8f2577cf-11d0-4a2d-be1a-eac5f7c3507e" providerId="ADAL" clId="{FDC7EA43-5499-472C-BEDA-D2D860A62D23}" dt="2021-12-26T04:38:15.774" v="79" actId="478"/>
          <ac:picMkLst>
            <pc:docMk/>
            <pc:sldMk cId="3432991688" sldId="3844"/>
            <ac:picMk id="22" creationId="{0BE97DC0-0DAE-4BDB-B3B0-ADFE6876F76F}"/>
          </ac:picMkLst>
        </pc:picChg>
        <pc:picChg chg="add mod">
          <ac:chgData name="Capua, Adriana" userId="8f2577cf-11d0-4a2d-be1a-eac5f7c3507e" providerId="ADAL" clId="{FDC7EA43-5499-472C-BEDA-D2D860A62D23}" dt="2021-12-26T04:44:49.754" v="135" actId="1076"/>
          <ac:picMkLst>
            <pc:docMk/>
            <pc:sldMk cId="3432991688" sldId="3844"/>
            <ac:picMk id="27" creationId="{86565F79-8436-471B-8E04-B872DEFDE25C}"/>
          </ac:picMkLst>
        </pc:picChg>
        <pc:picChg chg="del">
          <ac:chgData name="Capua, Adriana" userId="8f2577cf-11d0-4a2d-be1a-eac5f7c3507e" providerId="ADAL" clId="{FDC7EA43-5499-472C-BEDA-D2D860A62D23}" dt="2021-12-26T04:38:16.500" v="80" actId="478"/>
          <ac:picMkLst>
            <pc:docMk/>
            <pc:sldMk cId="3432991688" sldId="3844"/>
            <ac:picMk id="31" creationId="{DB011E2C-9DBD-46FD-A5B9-3498CDBDD3F2}"/>
          </ac:picMkLst>
        </pc:picChg>
        <pc:picChg chg="del">
          <ac:chgData name="Capua, Adriana" userId="8f2577cf-11d0-4a2d-be1a-eac5f7c3507e" providerId="ADAL" clId="{FDC7EA43-5499-472C-BEDA-D2D860A62D23}" dt="2021-12-26T04:38:17.094" v="81" actId="478"/>
          <ac:picMkLst>
            <pc:docMk/>
            <pc:sldMk cId="3432991688" sldId="3844"/>
            <ac:picMk id="36" creationId="{D5C27B29-2231-4BF3-A55F-8FD763B24DA2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3956560793" sldId="3845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56560793" sldId="3845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6T05:01:03.297" v="191" actId="20577"/>
          <ac:spMkLst>
            <pc:docMk/>
            <pc:sldMk cId="3956560793" sldId="3845"/>
            <ac:spMk id="13" creationId="{22AD8162-8D78-4FF3-B342-757AE65724A0}"/>
          </ac:spMkLst>
        </pc:spChg>
        <pc:spChg chg="mod">
          <ac:chgData name="Capua, Adriana" userId="8f2577cf-11d0-4a2d-be1a-eac5f7c3507e" providerId="ADAL" clId="{FDC7EA43-5499-472C-BEDA-D2D860A62D23}" dt="2021-12-26T05:01:09.576" v="212" actId="20577"/>
          <ac:spMkLst>
            <pc:docMk/>
            <pc:sldMk cId="3956560793" sldId="3845"/>
            <ac:spMk id="20" creationId="{74AEB008-0438-445E-BE69-B379800A69C1}"/>
          </ac:spMkLst>
        </pc:spChg>
        <pc:spChg chg="del">
          <ac:chgData name="Capua, Adriana" userId="8f2577cf-11d0-4a2d-be1a-eac5f7c3507e" providerId="ADAL" clId="{FDC7EA43-5499-472C-BEDA-D2D860A62D23}" dt="2021-12-26T04:58:08.926" v="153" actId="478"/>
          <ac:spMkLst>
            <pc:docMk/>
            <pc:sldMk cId="3956560793" sldId="3845"/>
            <ac:spMk id="24" creationId="{2CB5FFCB-09C5-40A2-8B27-737829CFD48E}"/>
          </ac:spMkLst>
        </pc:spChg>
        <pc:spChg chg="del mod">
          <ac:chgData name="Capua, Adriana" userId="8f2577cf-11d0-4a2d-be1a-eac5f7c3507e" providerId="ADAL" clId="{FDC7EA43-5499-472C-BEDA-D2D860A62D23}" dt="2021-12-26T04:58:11.781" v="158" actId="478"/>
          <ac:spMkLst>
            <pc:docMk/>
            <pc:sldMk cId="3956560793" sldId="3845"/>
            <ac:spMk id="25" creationId="{DAF86343-EE95-486D-AFBA-921772D08647}"/>
          </ac:spMkLst>
        </pc:spChg>
        <pc:picChg chg="add mod">
          <ac:chgData name="Capua, Adriana" userId="8f2577cf-11d0-4a2d-be1a-eac5f7c3507e" providerId="ADAL" clId="{FDC7EA43-5499-472C-BEDA-D2D860A62D23}" dt="2021-12-26T05:00:46.183" v="163" actId="14100"/>
          <ac:picMkLst>
            <pc:docMk/>
            <pc:sldMk cId="3956560793" sldId="3845"/>
            <ac:picMk id="4" creationId="{A52422B0-7703-4EE4-A992-30A337C2351E}"/>
          </ac:picMkLst>
        </pc:picChg>
        <pc:picChg chg="add mod">
          <ac:chgData name="Capua, Adriana" userId="8f2577cf-11d0-4a2d-be1a-eac5f7c3507e" providerId="ADAL" clId="{FDC7EA43-5499-472C-BEDA-D2D860A62D23}" dt="2021-12-26T05:02:26.110" v="215" actId="14100"/>
          <ac:picMkLst>
            <pc:docMk/>
            <pc:sldMk cId="3956560793" sldId="3845"/>
            <ac:picMk id="6" creationId="{E09B0C22-F7DC-486D-AFC9-0C3A94FD2BB9}"/>
          </ac:picMkLst>
        </pc:picChg>
        <pc:picChg chg="add mod">
          <ac:chgData name="Capua, Adriana" userId="8f2577cf-11d0-4a2d-be1a-eac5f7c3507e" providerId="ADAL" clId="{FDC7EA43-5499-472C-BEDA-D2D860A62D23}" dt="2021-12-26T05:02:43.495" v="218" actId="14100"/>
          <ac:picMkLst>
            <pc:docMk/>
            <pc:sldMk cId="3956560793" sldId="3845"/>
            <ac:picMk id="8" creationId="{0C4A4060-0517-4A78-B113-38546FB0E5FA}"/>
          </ac:picMkLst>
        </pc:picChg>
        <pc:picChg chg="del">
          <ac:chgData name="Capua, Adriana" userId="8f2577cf-11d0-4a2d-be1a-eac5f7c3507e" providerId="ADAL" clId="{FDC7EA43-5499-472C-BEDA-D2D860A62D23}" dt="2021-12-26T05:00:37.210" v="160" actId="478"/>
          <ac:picMkLst>
            <pc:docMk/>
            <pc:sldMk cId="3956560793" sldId="3845"/>
            <ac:picMk id="9" creationId="{3014DD04-8965-40C0-904A-4EFA0B3F4F35}"/>
          </ac:picMkLst>
        </pc:picChg>
        <pc:picChg chg="add del">
          <ac:chgData name="Capua, Adriana" userId="8f2577cf-11d0-4a2d-be1a-eac5f7c3507e" providerId="ADAL" clId="{FDC7EA43-5499-472C-BEDA-D2D860A62D23}" dt="2021-12-26T05:02:52.383" v="220" actId="22"/>
          <ac:picMkLst>
            <pc:docMk/>
            <pc:sldMk cId="3956560793" sldId="3845"/>
            <ac:picMk id="11" creationId="{20C9767A-2718-4C0E-91F9-6835214A2542}"/>
          </ac:picMkLst>
        </pc:picChg>
        <pc:picChg chg="del">
          <ac:chgData name="Capua, Adriana" userId="8f2577cf-11d0-4a2d-be1a-eac5f7c3507e" providerId="ADAL" clId="{FDC7EA43-5499-472C-BEDA-D2D860A62D23}" dt="2021-12-26T04:58:09.479" v="154" actId="478"/>
          <ac:picMkLst>
            <pc:docMk/>
            <pc:sldMk cId="3956560793" sldId="3845"/>
            <ac:picMk id="15" creationId="{674FF65A-E53C-4A8F-9103-8486CD1FDA4A}"/>
          </ac:picMkLst>
        </pc:picChg>
        <pc:picChg chg="del">
          <ac:chgData name="Capua, Adriana" userId="8f2577cf-11d0-4a2d-be1a-eac5f7c3507e" providerId="ADAL" clId="{FDC7EA43-5499-472C-BEDA-D2D860A62D23}" dt="2021-12-26T04:58:09.958" v="155" actId="478"/>
          <ac:picMkLst>
            <pc:docMk/>
            <pc:sldMk cId="3956560793" sldId="3845"/>
            <ac:picMk id="18" creationId="{FC21B72A-9AA0-4067-A536-DA7A0916E8CF}"/>
          </ac:picMkLst>
        </pc:picChg>
        <pc:picChg chg="del">
          <ac:chgData name="Capua, Adriana" userId="8f2577cf-11d0-4a2d-be1a-eac5f7c3507e" providerId="ADAL" clId="{FDC7EA43-5499-472C-BEDA-D2D860A62D23}" dt="2021-12-26T04:58:10.512" v="156" actId="478"/>
          <ac:picMkLst>
            <pc:docMk/>
            <pc:sldMk cId="3956560793" sldId="3845"/>
            <ac:picMk id="21" creationId="{5035B976-5B7B-4D0D-B2DA-592944A1EBBD}"/>
          </ac:picMkLst>
        </pc:picChg>
        <pc:picChg chg="del">
          <ac:chgData name="Capua, Adriana" userId="8f2577cf-11d0-4a2d-be1a-eac5f7c3507e" providerId="ADAL" clId="{FDC7EA43-5499-472C-BEDA-D2D860A62D23}" dt="2021-12-26T04:58:12.601" v="159" actId="478"/>
          <ac:picMkLst>
            <pc:docMk/>
            <pc:sldMk cId="3956560793" sldId="3845"/>
            <ac:picMk id="27" creationId="{86565F79-8436-471B-8E04-B872DEFDE25C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496765589" sldId="3846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496765589" sldId="3846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6T05:03:46.570" v="272" actId="478"/>
          <ac:spMkLst>
            <pc:docMk/>
            <pc:sldMk cId="496765589" sldId="3846"/>
            <ac:spMk id="7" creationId="{A16996C4-6F3B-4293-AE38-C8901BAEC47C}"/>
          </ac:spMkLst>
        </pc:spChg>
        <pc:spChg chg="add mod">
          <ac:chgData name="Capua, Adriana" userId="8f2577cf-11d0-4a2d-be1a-eac5f7c3507e" providerId="ADAL" clId="{FDC7EA43-5499-472C-BEDA-D2D860A62D23}" dt="2021-12-26T21:55:50.252" v="452" actId="14100"/>
          <ac:spMkLst>
            <pc:docMk/>
            <pc:sldMk cId="496765589" sldId="3846"/>
            <ac:spMk id="9" creationId="{783CD3C3-68A2-4D3D-ABA7-4F09D3CFDF1D}"/>
          </ac:spMkLst>
        </pc:spChg>
        <pc:spChg chg="add mod">
          <ac:chgData name="Capua, Adriana" userId="8f2577cf-11d0-4a2d-be1a-eac5f7c3507e" providerId="ADAL" clId="{FDC7EA43-5499-472C-BEDA-D2D860A62D23}" dt="2021-12-26T21:56:04.002" v="455" actId="1076"/>
          <ac:spMkLst>
            <pc:docMk/>
            <pc:sldMk cId="496765589" sldId="3846"/>
            <ac:spMk id="12" creationId="{DF81072E-885B-442B-8406-B40E6E6E2AE7}"/>
          </ac:spMkLst>
        </pc:spChg>
        <pc:spChg chg="del">
          <ac:chgData name="Capua, Adriana" userId="8f2577cf-11d0-4a2d-be1a-eac5f7c3507e" providerId="ADAL" clId="{FDC7EA43-5499-472C-BEDA-D2D860A62D23}" dt="2021-12-26T05:03:20.329" v="267" actId="478"/>
          <ac:spMkLst>
            <pc:docMk/>
            <pc:sldMk cId="496765589" sldId="3846"/>
            <ac:spMk id="13" creationId="{22AD8162-8D78-4FF3-B342-757AE65724A0}"/>
          </ac:spMkLst>
        </pc:spChg>
        <pc:spChg chg="add del">
          <ac:chgData name="Capua, Adriana" userId="8f2577cf-11d0-4a2d-be1a-eac5f7c3507e" providerId="ADAL" clId="{FDC7EA43-5499-472C-BEDA-D2D860A62D23}" dt="2021-12-26T21:55:14.436" v="445" actId="478"/>
          <ac:spMkLst>
            <pc:docMk/>
            <pc:sldMk cId="496765589" sldId="3846"/>
            <ac:spMk id="16" creationId="{900379C7-AFC9-4C81-939C-301E2D8E94BE}"/>
          </ac:spMkLst>
        </pc:spChg>
        <pc:spChg chg="add del mod">
          <ac:chgData name="Capua, Adriana" userId="8f2577cf-11d0-4a2d-be1a-eac5f7c3507e" providerId="ADAL" clId="{FDC7EA43-5499-472C-BEDA-D2D860A62D23}" dt="2021-12-26T21:55:14.436" v="445" actId="478"/>
          <ac:spMkLst>
            <pc:docMk/>
            <pc:sldMk cId="496765589" sldId="3846"/>
            <ac:spMk id="17" creationId="{2F238743-E174-47A0-A648-F2142DF30093}"/>
          </ac:spMkLst>
        </pc:spChg>
        <pc:spChg chg="del">
          <ac:chgData name="Capua, Adriana" userId="8f2577cf-11d0-4a2d-be1a-eac5f7c3507e" providerId="ADAL" clId="{FDC7EA43-5499-472C-BEDA-D2D860A62D23}" dt="2021-12-26T05:03:44.649" v="271" actId="478"/>
          <ac:spMkLst>
            <pc:docMk/>
            <pc:sldMk cId="496765589" sldId="3846"/>
            <ac:spMk id="20" creationId="{74AEB008-0438-445E-BE69-B379800A69C1}"/>
          </ac:spMkLst>
        </pc:spChg>
        <pc:spChg chg="add mod">
          <ac:chgData name="Capua, Adriana" userId="8f2577cf-11d0-4a2d-be1a-eac5f7c3507e" providerId="ADAL" clId="{FDC7EA43-5499-472C-BEDA-D2D860A62D23}" dt="2021-12-26T22:11:29.551" v="592" actId="20577"/>
          <ac:spMkLst>
            <pc:docMk/>
            <pc:sldMk cId="496765589" sldId="3846"/>
            <ac:spMk id="27" creationId="{684CE487-3BFC-4F53-A6B1-EFC475F2A9B9}"/>
          </ac:spMkLst>
        </pc:spChg>
        <pc:picChg chg="del">
          <ac:chgData name="Capua, Adriana" userId="8f2577cf-11d0-4a2d-be1a-eac5f7c3507e" providerId="ADAL" clId="{FDC7EA43-5499-472C-BEDA-D2D860A62D23}" dt="2021-12-26T05:03:20.865" v="268" actId="478"/>
          <ac:picMkLst>
            <pc:docMk/>
            <pc:sldMk cId="496765589" sldId="3846"/>
            <ac:picMk id="4" creationId="{A52422B0-7703-4EE4-A992-30A337C2351E}"/>
          </ac:picMkLst>
        </pc:picChg>
        <pc:picChg chg="del">
          <ac:chgData name="Capua, Adriana" userId="8f2577cf-11d0-4a2d-be1a-eac5f7c3507e" providerId="ADAL" clId="{FDC7EA43-5499-472C-BEDA-D2D860A62D23}" dt="2021-12-26T05:03:18.387" v="265" actId="478"/>
          <ac:picMkLst>
            <pc:docMk/>
            <pc:sldMk cId="496765589" sldId="3846"/>
            <ac:picMk id="6" creationId="{E09B0C22-F7DC-486D-AFC9-0C3A94FD2BB9}"/>
          </ac:picMkLst>
        </pc:picChg>
        <pc:picChg chg="del">
          <ac:chgData name="Capua, Adriana" userId="8f2577cf-11d0-4a2d-be1a-eac5f7c3507e" providerId="ADAL" clId="{FDC7EA43-5499-472C-BEDA-D2D860A62D23}" dt="2021-12-26T05:03:18.876" v="266" actId="478"/>
          <ac:picMkLst>
            <pc:docMk/>
            <pc:sldMk cId="496765589" sldId="3846"/>
            <ac:picMk id="8" creationId="{0C4A4060-0517-4A78-B113-38546FB0E5FA}"/>
          </ac:picMkLst>
        </pc:picChg>
        <pc:picChg chg="add mod">
          <ac:chgData name="Capua, Adriana" userId="8f2577cf-11d0-4a2d-be1a-eac5f7c3507e" providerId="ADAL" clId="{FDC7EA43-5499-472C-BEDA-D2D860A62D23}" dt="2021-12-26T21:56:04.002" v="455" actId="1076"/>
          <ac:picMkLst>
            <pc:docMk/>
            <pc:sldMk cId="496765589" sldId="3846"/>
            <ac:picMk id="11" creationId="{E4B2AD6C-B8EE-408B-A591-6A3FD9745983}"/>
          </ac:picMkLst>
        </pc:picChg>
        <pc:picChg chg="add mod">
          <ac:chgData name="Capua, Adriana" userId="8f2577cf-11d0-4a2d-be1a-eac5f7c3507e" providerId="ADAL" clId="{FDC7EA43-5499-472C-BEDA-D2D860A62D23}" dt="2021-12-26T21:56:04.002" v="455" actId="1076"/>
          <ac:picMkLst>
            <pc:docMk/>
            <pc:sldMk cId="496765589" sldId="3846"/>
            <ac:picMk id="15" creationId="{F702E5B0-367F-4A06-90A1-42B219FC24E9}"/>
          </ac:picMkLst>
        </pc:picChg>
        <pc:picChg chg="add mod">
          <ac:chgData name="Capua, Adriana" userId="8f2577cf-11d0-4a2d-be1a-eac5f7c3507e" providerId="ADAL" clId="{FDC7EA43-5499-472C-BEDA-D2D860A62D23}" dt="2021-12-26T21:55:57.050" v="454" actId="1076"/>
          <ac:picMkLst>
            <pc:docMk/>
            <pc:sldMk cId="496765589" sldId="3846"/>
            <ac:picMk id="19" creationId="{5696CEC2-08F8-456A-9E5D-BC530318D64E}"/>
          </ac:picMkLst>
        </pc:picChg>
        <pc:picChg chg="add mod">
          <ac:chgData name="Capua, Adriana" userId="8f2577cf-11d0-4a2d-be1a-eac5f7c3507e" providerId="ADAL" clId="{FDC7EA43-5499-472C-BEDA-D2D860A62D23}" dt="2021-12-26T22:10:36.483" v="583" actId="1076"/>
          <ac:picMkLst>
            <pc:docMk/>
            <pc:sldMk cId="496765589" sldId="3846"/>
            <ac:picMk id="22" creationId="{FFC92F86-52EA-4817-9B3A-62957267179E}"/>
          </ac:picMkLst>
        </pc:picChg>
        <pc:picChg chg="add mod">
          <ac:chgData name="Capua, Adriana" userId="8f2577cf-11d0-4a2d-be1a-eac5f7c3507e" providerId="ADAL" clId="{FDC7EA43-5499-472C-BEDA-D2D860A62D23}" dt="2021-12-26T22:10:58.655" v="587" actId="14100"/>
          <ac:picMkLst>
            <pc:docMk/>
            <pc:sldMk cId="496765589" sldId="3846"/>
            <ac:picMk id="24" creationId="{00680376-426B-4154-AF56-532498EB9AD8}"/>
          </ac:picMkLst>
        </pc:picChg>
        <pc:picChg chg="add del">
          <ac:chgData name="Capua, Adriana" userId="8f2577cf-11d0-4a2d-be1a-eac5f7c3507e" providerId="ADAL" clId="{FDC7EA43-5499-472C-BEDA-D2D860A62D23}" dt="2021-12-26T21:55:14.436" v="445" actId="478"/>
          <ac:picMkLst>
            <pc:docMk/>
            <pc:sldMk cId="496765589" sldId="3846"/>
            <ac:picMk id="3074" creationId="{1521AEBB-156A-4D1A-9C22-50917E56D8AF}"/>
          </ac:picMkLst>
        </pc:picChg>
        <pc:picChg chg="add del">
          <ac:chgData name="Capua, Adriana" userId="8f2577cf-11d0-4a2d-be1a-eac5f7c3507e" providerId="ADAL" clId="{FDC7EA43-5499-472C-BEDA-D2D860A62D23}" dt="2021-12-26T21:55:14.436" v="445" actId="478"/>
          <ac:picMkLst>
            <pc:docMk/>
            <pc:sldMk cId="496765589" sldId="3846"/>
            <ac:picMk id="3075" creationId="{A8186CE5-40F8-4C7B-A416-EC4D0EABFD00}"/>
          </ac:picMkLst>
        </pc:picChg>
        <pc:picChg chg="add del">
          <ac:chgData name="Capua, Adriana" userId="8f2577cf-11d0-4a2d-be1a-eac5f7c3507e" providerId="ADAL" clId="{FDC7EA43-5499-472C-BEDA-D2D860A62D23}" dt="2021-12-26T21:55:14.436" v="445" actId="478"/>
          <ac:picMkLst>
            <pc:docMk/>
            <pc:sldMk cId="496765589" sldId="3846"/>
            <ac:picMk id="3076" creationId="{A4E8487C-F8D4-4259-A2DE-40D3B24C457E}"/>
          </ac:picMkLst>
        </pc:picChg>
        <pc:picChg chg="add del">
          <ac:chgData name="Capua, Adriana" userId="8f2577cf-11d0-4a2d-be1a-eac5f7c3507e" providerId="ADAL" clId="{FDC7EA43-5499-472C-BEDA-D2D860A62D23}" dt="2021-12-26T21:55:14.436" v="445" actId="478"/>
          <ac:picMkLst>
            <pc:docMk/>
            <pc:sldMk cId="496765589" sldId="3846"/>
            <ac:picMk id="3077" creationId="{9E8253AB-1C1C-4CD4-8088-4D7D7C6BB31D}"/>
          </ac:picMkLst>
        </pc:picChg>
      </pc:sldChg>
      <pc:sldChg chg="addSp delSp modSp add mod ord">
        <pc:chgData name="Capua, Adriana" userId="8f2577cf-11d0-4a2d-be1a-eac5f7c3507e" providerId="ADAL" clId="{FDC7EA43-5499-472C-BEDA-D2D860A62D23}" dt="2021-12-27T07:06:21.691" v="8416" actId="1076"/>
        <pc:sldMkLst>
          <pc:docMk/>
          <pc:sldMk cId="865754494" sldId="3847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865754494" sldId="3847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6T22:01:03.633" v="481" actId="478"/>
          <ac:spMkLst>
            <pc:docMk/>
            <pc:sldMk cId="865754494" sldId="3847"/>
            <ac:spMk id="13" creationId="{22AD8162-8D78-4FF3-B342-757AE65724A0}"/>
          </ac:spMkLst>
        </pc:spChg>
        <pc:spChg chg="add mod">
          <ac:chgData name="Capua, Adriana" userId="8f2577cf-11d0-4a2d-be1a-eac5f7c3507e" providerId="ADAL" clId="{FDC7EA43-5499-472C-BEDA-D2D860A62D23}" dt="2021-12-26T22:08:30.865" v="565" actId="1076"/>
          <ac:spMkLst>
            <pc:docMk/>
            <pc:sldMk cId="865754494" sldId="3847"/>
            <ac:spMk id="14" creationId="{9291662B-0010-4D62-9A59-B76F8A2EBF39}"/>
          </ac:spMkLst>
        </pc:spChg>
        <pc:spChg chg="add mod">
          <ac:chgData name="Capua, Adriana" userId="8f2577cf-11d0-4a2d-be1a-eac5f7c3507e" providerId="ADAL" clId="{FDC7EA43-5499-472C-BEDA-D2D860A62D23}" dt="2021-12-26T22:08:30.865" v="565" actId="1076"/>
          <ac:spMkLst>
            <pc:docMk/>
            <pc:sldMk cId="865754494" sldId="3847"/>
            <ac:spMk id="17" creationId="{E1CE315D-EEF1-4F3E-BB25-E0C15E982C61}"/>
          </ac:spMkLst>
        </pc:spChg>
        <pc:spChg chg="mod">
          <ac:chgData name="Capua, Adriana" userId="8f2577cf-11d0-4a2d-be1a-eac5f7c3507e" providerId="ADAL" clId="{FDC7EA43-5499-472C-BEDA-D2D860A62D23}" dt="2021-12-26T22:00:47.294" v="475" actId="20577"/>
          <ac:spMkLst>
            <pc:docMk/>
            <pc:sldMk cId="865754494" sldId="3847"/>
            <ac:spMk id="20" creationId="{74AEB008-0438-445E-BE69-B379800A69C1}"/>
          </ac:spMkLst>
        </pc:spChg>
        <pc:picChg chg="del">
          <ac:chgData name="Capua, Adriana" userId="8f2577cf-11d0-4a2d-be1a-eac5f7c3507e" providerId="ADAL" clId="{FDC7EA43-5499-472C-BEDA-D2D860A62D23}" dt="2021-12-26T22:00:50.935" v="476" actId="478"/>
          <ac:picMkLst>
            <pc:docMk/>
            <pc:sldMk cId="865754494" sldId="3847"/>
            <ac:picMk id="4" creationId="{A52422B0-7703-4EE4-A992-30A337C2351E}"/>
          </ac:picMkLst>
        </pc:picChg>
        <pc:picChg chg="add mod">
          <ac:chgData name="Capua, Adriana" userId="8f2577cf-11d0-4a2d-be1a-eac5f7c3507e" providerId="ADAL" clId="{FDC7EA43-5499-472C-BEDA-D2D860A62D23}" dt="2021-12-26T22:01:00.675" v="480" actId="14100"/>
          <ac:picMkLst>
            <pc:docMk/>
            <pc:sldMk cId="865754494" sldId="3847"/>
            <ac:picMk id="5" creationId="{DDFA9D02-9698-4528-A64D-088A5439F90F}"/>
          </ac:picMkLst>
        </pc:picChg>
        <pc:picChg chg="del">
          <ac:chgData name="Capua, Adriana" userId="8f2577cf-11d0-4a2d-be1a-eac5f7c3507e" providerId="ADAL" clId="{FDC7EA43-5499-472C-BEDA-D2D860A62D23}" dt="2021-12-26T22:01:04.864" v="483" actId="478"/>
          <ac:picMkLst>
            <pc:docMk/>
            <pc:sldMk cId="865754494" sldId="3847"/>
            <ac:picMk id="6" creationId="{E09B0C22-F7DC-486D-AFC9-0C3A94FD2BB9}"/>
          </ac:picMkLst>
        </pc:picChg>
        <pc:picChg chg="del">
          <ac:chgData name="Capua, Adriana" userId="8f2577cf-11d0-4a2d-be1a-eac5f7c3507e" providerId="ADAL" clId="{FDC7EA43-5499-472C-BEDA-D2D860A62D23}" dt="2021-12-26T22:01:04.407" v="482" actId="478"/>
          <ac:picMkLst>
            <pc:docMk/>
            <pc:sldMk cId="865754494" sldId="3847"/>
            <ac:picMk id="8" creationId="{0C4A4060-0517-4A78-B113-38546FB0E5FA}"/>
          </ac:picMkLst>
        </pc:picChg>
        <pc:picChg chg="add mod">
          <ac:chgData name="Capua, Adriana" userId="8f2577cf-11d0-4a2d-be1a-eac5f7c3507e" providerId="ADAL" clId="{FDC7EA43-5499-472C-BEDA-D2D860A62D23}" dt="2021-12-26T22:01:23.956" v="486" actId="14100"/>
          <ac:picMkLst>
            <pc:docMk/>
            <pc:sldMk cId="865754494" sldId="3847"/>
            <ac:picMk id="9" creationId="{5EB31CCE-93E3-4F16-ADC6-7F4F916F3763}"/>
          </ac:picMkLst>
        </pc:picChg>
        <pc:picChg chg="add mod">
          <ac:chgData name="Capua, Adriana" userId="8f2577cf-11d0-4a2d-be1a-eac5f7c3507e" providerId="ADAL" clId="{FDC7EA43-5499-472C-BEDA-D2D860A62D23}" dt="2021-12-26T22:08:30.865" v="565" actId="1076"/>
          <ac:picMkLst>
            <pc:docMk/>
            <pc:sldMk cId="865754494" sldId="3847"/>
            <ac:picMk id="11" creationId="{690CDBC1-1805-4681-8AA2-5389FD773145}"/>
          </ac:picMkLst>
        </pc:picChg>
        <pc:picChg chg="add mod">
          <ac:chgData name="Capua, Adriana" userId="8f2577cf-11d0-4a2d-be1a-eac5f7c3507e" providerId="ADAL" clId="{FDC7EA43-5499-472C-BEDA-D2D860A62D23}" dt="2021-12-26T22:08:30.865" v="565" actId="1076"/>
          <ac:picMkLst>
            <pc:docMk/>
            <pc:sldMk cId="865754494" sldId="3847"/>
            <ac:picMk id="15" creationId="{B8406389-E093-4B34-84FA-6201227C8147}"/>
          </ac:picMkLst>
        </pc:picChg>
        <pc:picChg chg="add mod">
          <ac:chgData name="Capua, Adriana" userId="8f2577cf-11d0-4a2d-be1a-eac5f7c3507e" providerId="ADAL" clId="{FDC7EA43-5499-472C-BEDA-D2D860A62D23}" dt="2021-12-27T07:06:21.691" v="8416" actId="1076"/>
          <ac:picMkLst>
            <pc:docMk/>
            <pc:sldMk cId="865754494" sldId="3847"/>
            <ac:picMk id="18" creationId="{E8A871AF-C698-4BB3-884B-9A542C8D687A}"/>
          </ac:picMkLst>
        </pc:picChg>
      </pc:sldChg>
      <pc:sldChg chg="add del">
        <pc:chgData name="Capua, Adriana" userId="8f2577cf-11d0-4a2d-be1a-eac5f7c3507e" providerId="ADAL" clId="{FDC7EA43-5499-472C-BEDA-D2D860A62D23}" dt="2021-12-26T21:58:39.771" v="457" actId="47"/>
        <pc:sldMkLst>
          <pc:docMk/>
          <pc:sldMk cId="2360585801" sldId="3847"/>
        </pc:sldMkLst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3587785058" sldId="3848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587785058" sldId="3848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6T22:20:01.994" v="669" actId="1076"/>
          <ac:spMkLst>
            <pc:docMk/>
            <pc:sldMk cId="3587785058" sldId="3848"/>
            <ac:spMk id="14" creationId="{9291662B-0010-4D62-9A59-B76F8A2EBF39}"/>
          </ac:spMkLst>
        </pc:spChg>
        <pc:spChg chg="add mod">
          <ac:chgData name="Capua, Adriana" userId="8f2577cf-11d0-4a2d-be1a-eac5f7c3507e" providerId="ADAL" clId="{FDC7EA43-5499-472C-BEDA-D2D860A62D23}" dt="2021-12-26T22:14:22.584" v="641" actId="20577"/>
          <ac:spMkLst>
            <pc:docMk/>
            <pc:sldMk cId="3587785058" sldId="3848"/>
            <ac:spMk id="17" creationId="{7C94873A-D6BF-44D4-9577-1DB26E0F774B}"/>
          </ac:spMkLst>
        </pc:spChg>
        <pc:spChg chg="mod">
          <ac:chgData name="Capua, Adriana" userId="8f2577cf-11d0-4a2d-be1a-eac5f7c3507e" providerId="ADAL" clId="{FDC7EA43-5499-472C-BEDA-D2D860A62D23}" dt="2021-12-26T22:13:27.329" v="626" actId="20577"/>
          <ac:spMkLst>
            <pc:docMk/>
            <pc:sldMk cId="3587785058" sldId="3848"/>
            <ac:spMk id="20" creationId="{74AEB008-0438-445E-BE69-B379800A69C1}"/>
          </ac:spMkLst>
        </pc:spChg>
        <pc:spChg chg="add mod">
          <ac:chgData name="Capua, Adriana" userId="8f2577cf-11d0-4a2d-be1a-eac5f7c3507e" providerId="ADAL" clId="{FDC7EA43-5499-472C-BEDA-D2D860A62D23}" dt="2021-12-26T22:21:15.157" v="699" actId="20577"/>
          <ac:spMkLst>
            <pc:docMk/>
            <pc:sldMk cId="3587785058" sldId="3848"/>
            <ac:spMk id="28" creationId="{FD044454-7D6F-455D-B44D-DB988F7E14EB}"/>
          </ac:spMkLst>
        </pc:spChg>
        <pc:picChg chg="add del mod">
          <ac:chgData name="Capua, Adriana" userId="8f2577cf-11d0-4a2d-be1a-eac5f7c3507e" providerId="ADAL" clId="{FDC7EA43-5499-472C-BEDA-D2D860A62D23}" dt="2021-12-26T22:13:30.756" v="627" actId="478"/>
          <ac:picMkLst>
            <pc:docMk/>
            <pc:sldMk cId="3587785058" sldId="3848"/>
            <ac:picMk id="4" creationId="{F01BFC91-1E28-4CBA-9F3A-3569B72FD9BA}"/>
          </ac:picMkLst>
        </pc:picChg>
        <pc:picChg chg="del">
          <ac:chgData name="Capua, Adriana" userId="8f2577cf-11d0-4a2d-be1a-eac5f7c3507e" providerId="ADAL" clId="{FDC7EA43-5499-472C-BEDA-D2D860A62D23}" dt="2021-12-26T22:07:06.276" v="550" actId="478"/>
          <ac:picMkLst>
            <pc:docMk/>
            <pc:sldMk cId="3587785058" sldId="3848"/>
            <ac:picMk id="5" creationId="{DDFA9D02-9698-4528-A64D-088A5439F90F}"/>
          </ac:picMkLst>
        </pc:picChg>
        <pc:picChg chg="add del mod">
          <ac:chgData name="Capua, Adriana" userId="8f2577cf-11d0-4a2d-be1a-eac5f7c3507e" providerId="ADAL" clId="{FDC7EA43-5499-472C-BEDA-D2D860A62D23}" dt="2021-12-26T22:13:42.594" v="630" actId="478"/>
          <ac:picMkLst>
            <pc:docMk/>
            <pc:sldMk cId="3587785058" sldId="3848"/>
            <ac:picMk id="7" creationId="{3F956613-A169-4BEA-AE71-89166D7B2EEF}"/>
          </ac:picMkLst>
        </pc:picChg>
        <pc:picChg chg="del">
          <ac:chgData name="Capua, Adriana" userId="8f2577cf-11d0-4a2d-be1a-eac5f7c3507e" providerId="ADAL" clId="{FDC7EA43-5499-472C-BEDA-D2D860A62D23}" dt="2021-12-26T22:07:08.020" v="551" actId="478"/>
          <ac:picMkLst>
            <pc:docMk/>
            <pc:sldMk cId="3587785058" sldId="3848"/>
            <ac:picMk id="9" creationId="{5EB31CCE-93E3-4F16-ADC6-7F4F916F3763}"/>
          </ac:picMkLst>
        </pc:picChg>
        <pc:picChg chg="add mod">
          <ac:chgData name="Capua, Adriana" userId="8f2577cf-11d0-4a2d-be1a-eac5f7c3507e" providerId="ADAL" clId="{FDC7EA43-5499-472C-BEDA-D2D860A62D23}" dt="2021-12-26T22:16:36.500" v="652" actId="1076"/>
          <ac:picMkLst>
            <pc:docMk/>
            <pc:sldMk cId="3587785058" sldId="3848"/>
            <ac:picMk id="10" creationId="{6E2F255F-66D6-4255-AF20-437851D13ADE}"/>
          </ac:picMkLst>
        </pc:picChg>
        <pc:picChg chg="del">
          <ac:chgData name="Capua, Adriana" userId="8f2577cf-11d0-4a2d-be1a-eac5f7c3507e" providerId="ADAL" clId="{FDC7EA43-5499-472C-BEDA-D2D860A62D23}" dt="2021-12-26T22:16:22.702" v="651" actId="478"/>
          <ac:picMkLst>
            <pc:docMk/>
            <pc:sldMk cId="3587785058" sldId="3848"/>
            <ac:picMk id="11" creationId="{690CDBC1-1805-4681-8AA2-5389FD773145}"/>
          </ac:picMkLst>
        </pc:picChg>
        <pc:picChg chg="add mod">
          <ac:chgData name="Capua, Adriana" userId="8f2577cf-11d0-4a2d-be1a-eac5f7c3507e" providerId="ADAL" clId="{FDC7EA43-5499-472C-BEDA-D2D860A62D23}" dt="2021-12-26T22:16:36.500" v="652" actId="1076"/>
          <ac:picMkLst>
            <pc:docMk/>
            <pc:sldMk cId="3587785058" sldId="3848"/>
            <ac:picMk id="13" creationId="{26E5EA9F-F6A5-4A24-B6C7-8222FAA8383F}"/>
          </ac:picMkLst>
        </pc:picChg>
        <pc:picChg chg="del">
          <ac:chgData name="Capua, Adriana" userId="8f2577cf-11d0-4a2d-be1a-eac5f7c3507e" providerId="ADAL" clId="{FDC7EA43-5499-472C-BEDA-D2D860A62D23}" dt="2021-12-26T22:16:21.953" v="650" actId="478"/>
          <ac:picMkLst>
            <pc:docMk/>
            <pc:sldMk cId="3587785058" sldId="3848"/>
            <ac:picMk id="15" creationId="{B8406389-E093-4B34-84FA-6201227C8147}"/>
          </ac:picMkLst>
        </pc:picChg>
        <pc:picChg chg="add mod">
          <ac:chgData name="Capua, Adriana" userId="8f2577cf-11d0-4a2d-be1a-eac5f7c3507e" providerId="ADAL" clId="{FDC7EA43-5499-472C-BEDA-D2D860A62D23}" dt="2021-12-26T22:15:52.802" v="645" actId="14100"/>
          <ac:picMkLst>
            <pc:docMk/>
            <pc:sldMk cId="3587785058" sldId="3848"/>
            <ac:picMk id="18" creationId="{2842E489-48D0-4D2C-8BA6-B07D05DF2217}"/>
          </ac:picMkLst>
        </pc:picChg>
        <pc:picChg chg="add mod">
          <ac:chgData name="Capua, Adriana" userId="8f2577cf-11d0-4a2d-be1a-eac5f7c3507e" providerId="ADAL" clId="{FDC7EA43-5499-472C-BEDA-D2D860A62D23}" dt="2021-12-26T22:16:19.371" v="649" actId="14100"/>
          <ac:picMkLst>
            <pc:docMk/>
            <pc:sldMk cId="3587785058" sldId="3848"/>
            <ac:picMk id="21" creationId="{E902A51C-C8D6-42BC-A645-25F83DCBB1EF}"/>
          </ac:picMkLst>
        </pc:picChg>
        <pc:picChg chg="add mod">
          <ac:chgData name="Capua, Adriana" userId="8f2577cf-11d0-4a2d-be1a-eac5f7c3507e" providerId="ADAL" clId="{FDC7EA43-5499-472C-BEDA-D2D860A62D23}" dt="2021-12-26T22:22:10.172" v="709" actId="1076"/>
          <ac:picMkLst>
            <pc:docMk/>
            <pc:sldMk cId="3587785058" sldId="3848"/>
            <ac:picMk id="23" creationId="{BBDC090C-DAC1-4EB3-905C-1B9411903410}"/>
          </ac:picMkLst>
        </pc:picChg>
        <pc:picChg chg="add mod">
          <ac:chgData name="Capua, Adriana" userId="8f2577cf-11d0-4a2d-be1a-eac5f7c3507e" providerId="ADAL" clId="{FDC7EA43-5499-472C-BEDA-D2D860A62D23}" dt="2021-12-26T22:22:13.896" v="710" actId="1076"/>
          <ac:picMkLst>
            <pc:docMk/>
            <pc:sldMk cId="3587785058" sldId="3848"/>
            <ac:picMk id="25" creationId="{E5CCAE4F-FBEC-46B8-8097-1C3D9630AEBE}"/>
          </ac:picMkLst>
        </pc:picChg>
        <pc:picChg chg="add mod">
          <ac:chgData name="Capua, Adriana" userId="8f2577cf-11d0-4a2d-be1a-eac5f7c3507e" providerId="ADAL" clId="{FDC7EA43-5499-472C-BEDA-D2D860A62D23}" dt="2021-12-26T22:22:24.961" v="714" actId="1076"/>
          <ac:picMkLst>
            <pc:docMk/>
            <pc:sldMk cId="3587785058" sldId="3848"/>
            <ac:picMk id="27" creationId="{FDA28540-2F5E-49DE-A99F-59B65A75EC28}"/>
          </ac:picMkLst>
        </pc:picChg>
        <pc:picChg chg="add mod">
          <ac:chgData name="Capua, Adriana" userId="8f2577cf-11d0-4a2d-be1a-eac5f7c3507e" providerId="ADAL" clId="{FDC7EA43-5499-472C-BEDA-D2D860A62D23}" dt="2021-12-26T22:22:26.327" v="715" actId="1076"/>
          <ac:picMkLst>
            <pc:docMk/>
            <pc:sldMk cId="3587785058" sldId="3848"/>
            <ac:picMk id="30" creationId="{8DA98448-044F-4371-9327-53770FF92266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7:17:03.940" v="8418" actId="1076"/>
        <pc:sldMkLst>
          <pc:docMk/>
          <pc:sldMk cId="1910536053" sldId="3849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1910536053" sldId="3849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6T22:36:15.986" v="1005" actId="1076"/>
          <ac:spMkLst>
            <pc:docMk/>
            <pc:sldMk cId="1910536053" sldId="3849"/>
            <ac:spMk id="13" creationId="{22AD8162-8D78-4FF3-B342-757AE65724A0}"/>
          </ac:spMkLst>
        </pc:spChg>
        <pc:spChg chg="add mod">
          <ac:chgData name="Capua, Adriana" userId="8f2577cf-11d0-4a2d-be1a-eac5f7c3507e" providerId="ADAL" clId="{FDC7EA43-5499-472C-BEDA-D2D860A62D23}" dt="2021-12-26T22:29:28.935" v="972" actId="27636"/>
          <ac:spMkLst>
            <pc:docMk/>
            <pc:sldMk cId="1910536053" sldId="3849"/>
            <ac:spMk id="14" creationId="{01BD5005-301D-4FE5-B86D-392752B6B8D6}"/>
          </ac:spMkLst>
        </pc:spChg>
        <pc:spChg chg="mod">
          <ac:chgData name="Capua, Adriana" userId="8f2577cf-11d0-4a2d-be1a-eac5f7c3507e" providerId="ADAL" clId="{FDC7EA43-5499-472C-BEDA-D2D860A62D23}" dt="2021-12-26T22:26:53.362" v="881" actId="20577"/>
          <ac:spMkLst>
            <pc:docMk/>
            <pc:sldMk cId="1910536053" sldId="3849"/>
            <ac:spMk id="20" creationId="{74AEB008-0438-445E-BE69-B379800A69C1}"/>
          </ac:spMkLst>
        </pc:spChg>
        <pc:spChg chg="add del mod">
          <ac:chgData name="Capua, Adriana" userId="8f2577cf-11d0-4a2d-be1a-eac5f7c3507e" providerId="ADAL" clId="{FDC7EA43-5499-472C-BEDA-D2D860A62D23}" dt="2021-12-26T22:37:06.999" v="1062" actId="478"/>
          <ac:spMkLst>
            <pc:docMk/>
            <pc:sldMk cId="1910536053" sldId="3849"/>
            <ac:spMk id="23" creationId="{F29177FD-E303-4D07-993A-B503417D4234}"/>
          </ac:spMkLst>
        </pc:spChg>
        <pc:spChg chg="add mod">
          <ac:chgData name="Capua, Adriana" userId="8f2577cf-11d0-4a2d-be1a-eac5f7c3507e" providerId="ADAL" clId="{FDC7EA43-5499-472C-BEDA-D2D860A62D23}" dt="2021-12-26T22:38:22.187" v="1094" actId="1076"/>
          <ac:spMkLst>
            <pc:docMk/>
            <pc:sldMk cId="1910536053" sldId="3849"/>
            <ac:spMk id="24" creationId="{89595694-4C89-405E-BF84-E0301FD17DA7}"/>
          </ac:spMkLst>
        </pc:spChg>
        <pc:spChg chg="add del mod">
          <ac:chgData name="Capua, Adriana" userId="8f2577cf-11d0-4a2d-be1a-eac5f7c3507e" providerId="ADAL" clId="{FDC7EA43-5499-472C-BEDA-D2D860A62D23}" dt="2021-12-26T22:37:28.650" v="1076" actId="478"/>
          <ac:spMkLst>
            <pc:docMk/>
            <pc:sldMk cId="1910536053" sldId="3849"/>
            <ac:spMk id="25" creationId="{8519C668-1DDD-41D3-91CF-693D44B19F1C}"/>
          </ac:spMkLst>
        </pc:spChg>
        <pc:picChg chg="del">
          <ac:chgData name="Capua, Adriana" userId="8f2577cf-11d0-4a2d-be1a-eac5f7c3507e" providerId="ADAL" clId="{FDC7EA43-5499-472C-BEDA-D2D860A62D23}" dt="2021-12-26T22:26:55.463" v="882" actId="478"/>
          <ac:picMkLst>
            <pc:docMk/>
            <pc:sldMk cId="1910536053" sldId="3849"/>
            <ac:picMk id="4" creationId="{A52422B0-7703-4EE4-A992-30A337C2351E}"/>
          </ac:picMkLst>
        </pc:picChg>
        <pc:picChg chg="add mod">
          <ac:chgData name="Capua, Adriana" userId="8f2577cf-11d0-4a2d-be1a-eac5f7c3507e" providerId="ADAL" clId="{FDC7EA43-5499-472C-BEDA-D2D860A62D23}" dt="2021-12-26T22:27:26.878" v="892" actId="1076"/>
          <ac:picMkLst>
            <pc:docMk/>
            <pc:sldMk cId="1910536053" sldId="3849"/>
            <ac:picMk id="5" creationId="{37BB9A97-BBD3-482F-B9FF-CA3E9318A567}"/>
          </ac:picMkLst>
        </pc:picChg>
        <pc:picChg chg="del">
          <ac:chgData name="Capua, Adriana" userId="8f2577cf-11d0-4a2d-be1a-eac5f7c3507e" providerId="ADAL" clId="{FDC7EA43-5499-472C-BEDA-D2D860A62D23}" dt="2021-12-26T22:35:33.832" v="997" actId="478"/>
          <ac:picMkLst>
            <pc:docMk/>
            <pc:sldMk cId="1910536053" sldId="3849"/>
            <ac:picMk id="6" creationId="{E09B0C22-F7DC-486D-AFC9-0C3A94FD2BB9}"/>
          </ac:picMkLst>
        </pc:picChg>
        <pc:picChg chg="del">
          <ac:chgData name="Capua, Adriana" userId="8f2577cf-11d0-4a2d-be1a-eac5f7c3507e" providerId="ADAL" clId="{FDC7EA43-5499-472C-BEDA-D2D860A62D23}" dt="2021-12-26T22:35:35.363" v="998" actId="478"/>
          <ac:picMkLst>
            <pc:docMk/>
            <pc:sldMk cId="1910536053" sldId="3849"/>
            <ac:picMk id="8" creationId="{0C4A4060-0517-4A78-B113-38546FB0E5FA}"/>
          </ac:picMkLst>
        </pc:picChg>
        <pc:picChg chg="add mod">
          <ac:chgData name="Capua, Adriana" userId="8f2577cf-11d0-4a2d-be1a-eac5f7c3507e" providerId="ADAL" clId="{FDC7EA43-5499-472C-BEDA-D2D860A62D23}" dt="2021-12-26T22:27:26.569" v="891" actId="1076"/>
          <ac:picMkLst>
            <pc:docMk/>
            <pc:sldMk cId="1910536053" sldId="3849"/>
            <ac:picMk id="9" creationId="{201C9C22-AD0D-4CC8-8AC1-FCE4780F1E07}"/>
          </ac:picMkLst>
        </pc:picChg>
        <pc:picChg chg="add del mod">
          <ac:chgData name="Capua, Adriana" userId="8f2577cf-11d0-4a2d-be1a-eac5f7c3507e" providerId="ADAL" clId="{FDC7EA43-5499-472C-BEDA-D2D860A62D23}" dt="2021-12-26T22:30:54.488" v="978" actId="478"/>
          <ac:picMkLst>
            <pc:docMk/>
            <pc:sldMk cId="1910536053" sldId="3849"/>
            <ac:picMk id="11" creationId="{0EA3BF36-896C-4055-AC46-A4FE490AB4C6}"/>
          </ac:picMkLst>
        </pc:picChg>
        <pc:picChg chg="add mod">
          <ac:chgData name="Capua, Adriana" userId="8f2577cf-11d0-4a2d-be1a-eac5f7c3507e" providerId="ADAL" clId="{FDC7EA43-5499-472C-BEDA-D2D860A62D23}" dt="2021-12-26T22:31:02.324" v="982" actId="1076"/>
          <ac:picMkLst>
            <pc:docMk/>
            <pc:sldMk cId="1910536053" sldId="3849"/>
            <ac:picMk id="15" creationId="{DE49B84D-4740-4AF3-B45C-2416B93E1EDA}"/>
          </ac:picMkLst>
        </pc:picChg>
        <pc:picChg chg="add mod">
          <ac:chgData name="Capua, Adriana" userId="8f2577cf-11d0-4a2d-be1a-eac5f7c3507e" providerId="ADAL" clId="{FDC7EA43-5499-472C-BEDA-D2D860A62D23}" dt="2021-12-26T22:31:00.616" v="981" actId="14100"/>
          <ac:picMkLst>
            <pc:docMk/>
            <pc:sldMk cId="1910536053" sldId="3849"/>
            <ac:picMk id="17" creationId="{F363EF36-E619-49B3-9527-9C0EDFD0A824}"/>
          </ac:picMkLst>
        </pc:picChg>
        <pc:picChg chg="add mod">
          <ac:chgData name="Capua, Adriana" userId="8f2577cf-11d0-4a2d-be1a-eac5f7c3507e" providerId="ADAL" clId="{FDC7EA43-5499-472C-BEDA-D2D860A62D23}" dt="2021-12-27T07:17:03.940" v="8418" actId="1076"/>
          <ac:picMkLst>
            <pc:docMk/>
            <pc:sldMk cId="1910536053" sldId="3849"/>
            <ac:picMk id="19" creationId="{4B7E91D9-DDF4-4670-8513-30F08C4ED1B1}"/>
          </ac:picMkLst>
        </pc:picChg>
        <pc:picChg chg="add mod">
          <ac:chgData name="Capua, Adriana" userId="8f2577cf-11d0-4a2d-be1a-eac5f7c3507e" providerId="ADAL" clId="{FDC7EA43-5499-472C-BEDA-D2D860A62D23}" dt="2021-12-26T22:36:04.359" v="1004" actId="14100"/>
          <ac:picMkLst>
            <pc:docMk/>
            <pc:sldMk cId="1910536053" sldId="3849"/>
            <ac:picMk id="22" creationId="{22D9DB7B-B061-40C7-8B18-12F34EFC28CF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3527382163" sldId="3850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527382163" sldId="3850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6T22:39:51.830" v="1158" actId="478"/>
          <ac:spMkLst>
            <pc:docMk/>
            <pc:sldMk cId="3527382163" sldId="3850"/>
            <ac:spMk id="13" creationId="{22AD8162-8D78-4FF3-B342-757AE65724A0}"/>
          </ac:spMkLst>
        </pc:spChg>
        <pc:spChg chg="del">
          <ac:chgData name="Capua, Adriana" userId="8f2577cf-11d0-4a2d-be1a-eac5f7c3507e" providerId="ADAL" clId="{FDC7EA43-5499-472C-BEDA-D2D860A62D23}" dt="2021-12-26T22:39:46.964" v="1155" actId="478"/>
          <ac:spMkLst>
            <pc:docMk/>
            <pc:sldMk cId="3527382163" sldId="3850"/>
            <ac:spMk id="14" creationId="{01BD5005-301D-4FE5-B86D-392752B6B8D6}"/>
          </ac:spMkLst>
        </pc:spChg>
        <pc:spChg chg="add mod">
          <ac:chgData name="Capua, Adriana" userId="8f2577cf-11d0-4a2d-be1a-eac5f7c3507e" providerId="ADAL" clId="{FDC7EA43-5499-472C-BEDA-D2D860A62D23}" dt="2021-12-26T22:42:05.825" v="1180" actId="20577"/>
          <ac:spMkLst>
            <pc:docMk/>
            <pc:sldMk cId="3527382163" sldId="3850"/>
            <ac:spMk id="16" creationId="{E8759C1B-9D77-4EC7-9324-87465DF98440}"/>
          </ac:spMkLst>
        </pc:spChg>
        <pc:spChg chg="add del mod">
          <ac:chgData name="Capua, Adriana" userId="8f2577cf-11d0-4a2d-be1a-eac5f7c3507e" providerId="ADAL" clId="{FDC7EA43-5499-472C-BEDA-D2D860A62D23}" dt="2021-12-26T22:42:08.554" v="1182"/>
          <ac:spMkLst>
            <pc:docMk/>
            <pc:sldMk cId="3527382163" sldId="3850"/>
            <ac:spMk id="18" creationId="{EEE1309D-76E4-47C1-8B1C-D03E9ED63A64}"/>
          </ac:spMkLst>
        </pc:spChg>
        <pc:spChg chg="mod">
          <ac:chgData name="Capua, Adriana" userId="8f2577cf-11d0-4a2d-be1a-eac5f7c3507e" providerId="ADAL" clId="{FDC7EA43-5499-472C-BEDA-D2D860A62D23}" dt="2021-12-26T22:38:51.478" v="1152" actId="20577"/>
          <ac:spMkLst>
            <pc:docMk/>
            <pc:sldMk cId="3527382163" sldId="3850"/>
            <ac:spMk id="20" creationId="{74AEB008-0438-445E-BE69-B379800A69C1}"/>
          </ac:spMkLst>
        </pc:spChg>
        <pc:spChg chg="add mod">
          <ac:chgData name="Capua, Adriana" userId="8f2577cf-11d0-4a2d-be1a-eac5f7c3507e" providerId="ADAL" clId="{FDC7EA43-5499-472C-BEDA-D2D860A62D23}" dt="2021-12-26T22:44:51.754" v="1199" actId="20577"/>
          <ac:spMkLst>
            <pc:docMk/>
            <pc:sldMk cId="3527382163" sldId="3850"/>
            <ac:spMk id="21" creationId="{B122E11A-7CC1-4A35-888A-A158867B566A}"/>
          </ac:spMkLst>
        </pc:spChg>
        <pc:spChg chg="add del mod">
          <ac:chgData name="Capua, Adriana" userId="8f2577cf-11d0-4a2d-be1a-eac5f7c3507e" providerId="ADAL" clId="{FDC7EA43-5499-472C-BEDA-D2D860A62D23}" dt="2021-12-26T22:44:54.190" v="1201"/>
          <ac:spMkLst>
            <pc:docMk/>
            <pc:sldMk cId="3527382163" sldId="3850"/>
            <ac:spMk id="23" creationId="{A6936D8C-4472-48E5-9BF1-DDE985ADAA6D}"/>
          </ac:spMkLst>
        </pc:spChg>
        <pc:spChg chg="del">
          <ac:chgData name="Capua, Adriana" userId="8f2577cf-11d0-4a2d-be1a-eac5f7c3507e" providerId="ADAL" clId="{FDC7EA43-5499-472C-BEDA-D2D860A62D23}" dt="2021-12-26T22:39:51.830" v="1158" actId="478"/>
          <ac:spMkLst>
            <pc:docMk/>
            <pc:sldMk cId="3527382163" sldId="3850"/>
            <ac:spMk id="24" creationId="{89595694-4C89-405E-BF84-E0301FD17DA7}"/>
          </ac:spMkLst>
        </pc:spChg>
        <pc:picChg chg="add mod">
          <ac:chgData name="Capua, Adriana" userId="8f2577cf-11d0-4a2d-be1a-eac5f7c3507e" providerId="ADAL" clId="{FDC7EA43-5499-472C-BEDA-D2D860A62D23}" dt="2021-12-26T22:39:57.888" v="1161" actId="14100"/>
          <ac:picMkLst>
            <pc:docMk/>
            <pc:sldMk cId="3527382163" sldId="3850"/>
            <ac:picMk id="4" creationId="{A46E2A5D-F533-4558-B5F7-D4FB2B4BCF33}"/>
          </ac:picMkLst>
        </pc:picChg>
        <pc:picChg chg="del">
          <ac:chgData name="Capua, Adriana" userId="8f2577cf-11d0-4a2d-be1a-eac5f7c3507e" providerId="ADAL" clId="{FDC7EA43-5499-472C-BEDA-D2D860A62D23}" dt="2021-12-26T22:39:44.528" v="1153" actId="478"/>
          <ac:picMkLst>
            <pc:docMk/>
            <pc:sldMk cId="3527382163" sldId="3850"/>
            <ac:picMk id="5" creationId="{37BB9A97-BBD3-482F-B9FF-CA3E9318A567}"/>
          </ac:picMkLst>
        </pc:picChg>
        <pc:picChg chg="add mod">
          <ac:chgData name="Capua, Adriana" userId="8f2577cf-11d0-4a2d-be1a-eac5f7c3507e" providerId="ADAL" clId="{FDC7EA43-5499-472C-BEDA-D2D860A62D23}" dt="2021-12-26T22:42:20.718" v="1185" actId="14100"/>
          <ac:picMkLst>
            <pc:docMk/>
            <pc:sldMk cId="3527382163" sldId="3850"/>
            <ac:picMk id="7" creationId="{F991E03C-E3C1-46EA-AFD1-AB2AE40139C4}"/>
          </ac:picMkLst>
        </pc:picChg>
        <pc:picChg chg="del">
          <ac:chgData name="Capua, Adriana" userId="8f2577cf-11d0-4a2d-be1a-eac5f7c3507e" providerId="ADAL" clId="{FDC7EA43-5499-472C-BEDA-D2D860A62D23}" dt="2021-12-26T22:39:45.028" v="1154" actId="478"/>
          <ac:picMkLst>
            <pc:docMk/>
            <pc:sldMk cId="3527382163" sldId="3850"/>
            <ac:picMk id="9" creationId="{201C9C22-AD0D-4CC8-8AC1-FCE4780F1E07}"/>
          </ac:picMkLst>
        </pc:picChg>
        <pc:picChg chg="add mod">
          <ac:chgData name="Capua, Adriana" userId="8f2577cf-11d0-4a2d-be1a-eac5f7c3507e" providerId="ADAL" clId="{FDC7EA43-5499-472C-BEDA-D2D860A62D23}" dt="2021-12-26T22:44:49.143" v="1193" actId="14100"/>
          <ac:picMkLst>
            <pc:docMk/>
            <pc:sldMk cId="3527382163" sldId="3850"/>
            <ac:picMk id="10" creationId="{28912433-7F08-4032-B969-6F5532B8BACE}"/>
          </ac:picMkLst>
        </pc:picChg>
        <pc:picChg chg="add mod">
          <ac:chgData name="Capua, Adriana" userId="8f2577cf-11d0-4a2d-be1a-eac5f7c3507e" providerId="ADAL" clId="{FDC7EA43-5499-472C-BEDA-D2D860A62D23}" dt="2021-12-26T22:45:11.617" v="1204" actId="14100"/>
          <ac:picMkLst>
            <pc:docMk/>
            <pc:sldMk cId="3527382163" sldId="3850"/>
            <ac:picMk id="12" creationId="{D36DEA23-AA45-4DE4-961A-32BCA9FE2EFB}"/>
          </ac:picMkLst>
        </pc:picChg>
        <pc:picChg chg="del">
          <ac:chgData name="Capua, Adriana" userId="8f2577cf-11d0-4a2d-be1a-eac5f7c3507e" providerId="ADAL" clId="{FDC7EA43-5499-472C-BEDA-D2D860A62D23}" dt="2021-12-26T22:39:46.964" v="1155" actId="478"/>
          <ac:picMkLst>
            <pc:docMk/>
            <pc:sldMk cId="3527382163" sldId="3850"/>
            <ac:picMk id="15" creationId="{DE49B84D-4740-4AF3-B45C-2416B93E1EDA}"/>
          </ac:picMkLst>
        </pc:picChg>
        <pc:picChg chg="del">
          <ac:chgData name="Capua, Adriana" userId="8f2577cf-11d0-4a2d-be1a-eac5f7c3507e" providerId="ADAL" clId="{FDC7EA43-5499-472C-BEDA-D2D860A62D23}" dt="2021-12-26T22:39:46.964" v="1155" actId="478"/>
          <ac:picMkLst>
            <pc:docMk/>
            <pc:sldMk cId="3527382163" sldId="3850"/>
            <ac:picMk id="17" creationId="{F363EF36-E619-49B3-9527-9C0EDFD0A824}"/>
          </ac:picMkLst>
        </pc:picChg>
        <pc:picChg chg="del">
          <ac:chgData name="Capua, Adriana" userId="8f2577cf-11d0-4a2d-be1a-eac5f7c3507e" providerId="ADAL" clId="{FDC7EA43-5499-472C-BEDA-D2D860A62D23}" dt="2021-12-26T22:39:51.830" v="1158" actId="478"/>
          <ac:picMkLst>
            <pc:docMk/>
            <pc:sldMk cId="3527382163" sldId="3850"/>
            <ac:picMk id="19" creationId="{4B7E91D9-DDF4-4670-8513-30F08C4ED1B1}"/>
          </ac:picMkLst>
        </pc:picChg>
        <pc:picChg chg="del">
          <ac:chgData name="Capua, Adriana" userId="8f2577cf-11d0-4a2d-be1a-eac5f7c3507e" providerId="ADAL" clId="{FDC7EA43-5499-472C-BEDA-D2D860A62D23}" dt="2021-12-26T22:39:51.830" v="1158" actId="478"/>
          <ac:picMkLst>
            <pc:docMk/>
            <pc:sldMk cId="3527382163" sldId="3850"/>
            <ac:picMk id="22" creationId="{22D9DB7B-B061-40C7-8B18-12F34EFC28CF}"/>
          </ac:picMkLst>
        </pc:picChg>
        <pc:picChg chg="add mod">
          <ac:chgData name="Capua, Adriana" userId="8f2577cf-11d0-4a2d-be1a-eac5f7c3507e" providerId="ADAL" clId="{FDC7EA43-5499-472C-BEDA-D2D860A62D23}" dt="2021-12-26T22:45:38.562" v="1207" actId="14100"/>
          <ac:picMkLst>
            <pc:docMk/>
            <pc:sldMk cId="3527382163" sldId="3850"/>
            <ac:picMk id="26" creationId="{FD3E9B23-12B7-41BF-BB2A-056AD45C7167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5:47:47.879" v="8395" actId="1076"/>
        <pc:sldMkLst>
          <pc:docMk/>
          <pc:sldMk cId="3559538996" sldId="3851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559538996" sldId="3851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6T22:47:31.836" v="1237" actId="478"/>
          <ac:spMkLst>
            <pc:docMk/>
            <pc:sldMk cId="3559538996" sldId="3851"/>
            <ac:spMk id="5" creationId="{22D3CA7D-8D24-4FA5-BA99-8317001E757B}"/>
          </ac:spMkLst>
        </pc:spChg>
        <pc:spChg chg="add del">
          <ac:chgData name="Capua, Adriana" userId="8f2577cf-11d0-4a2d-be1a-eac5f7c3507e" providerId="ADAL" clId="{FDC7EA43-5499-472C-BEDA-D2D860A62D23}" dt="2021-12-26T22:47:38.917" v="1239" actId="478"/>
          <ac:spMkLst>
            <pc:docMk/>
            <pc:sldMk cId="3559538996" sldId="3851"/>
            <ac:spMk id="16" creationId="{E8759C1B-9D77-4EC7-9324-87465DF98440}"/>
          </ac:spMkLst>
        </pc:spChg>
        <pc:spChg chg="add mod">
          <ac:chgData name="Capua, Adriana" userId="8f2577cf-11d0-4a2d-be1a-eac5f7c3507e" providerId="ADAL" clId="{FDC7EA43-5499-472C-BEDA-D2D860A62D23}" dt="2021-12-26T22:57:09.282" v="1318" actId="1076"/>
          <ac:spMkLst>
            <pc:docMk/>
            <pc:sldMk cId="3559538996" sldId="3851"/>
            <ac:spMk id="17" creationId="{33FFD396-0E7A-479E-BE57-D58C49B15F07}"/>
          </ac:spMkLst>
        </pc:spChg>
        <pc:spChg chg="add del mod">
          <ac:chgData name="Capua, Adriana" userId="8f2577cf-11d0-4a2d-be1a-eac5f7c3507e" providerId="ADAL" clId="{FDC7EA43-5499-472C-BEDA-D2D860A62D23}" dt="2021-12-26T22:54:47.086" v="1293"/>
          <ac:spMkLst>
            <pc:docMk/>
            <pc:sldMk cId="3559538996" sldId="3851"/>
            <ac:spMk id="18" creationId="{2FC3E1D6-DDB4-4734-AF90-ADC7E43432DC}"/>
          </ac:spMkLst>
        </pc:spChg>
        <pc:spChg chg="add del mod">
          <ac:chgData name="Capua, Adriana" userId="8f2577cf-11d0-4a2d-be1a-eac5f7c3507e" providerId="ADAL" clId="{FDC7EA43-5499-472C-BEDA-D2D860A62D23}" dt="2021-12-26T22:57:09.282" v="1318" actId="1076"/>
          <ac:spMkLst>
            <pc:docMk/>
            <pc:sldMk cId="3559538996" sldId="3851"/>
            <ac:spMk id="20" creationId="{74AEB008-0438-445E-BE69-B379800A69C1}"/>
          </ac:spMkLst>
        </pc:spChg>
        <pc:spChg chg="del mod">
          <ac:chgData name="Capua, Adriana" userId="8f2577cf-11d0-4a2d-be1a-eac5f7c3507e" providerId="ADAL" clId="{FDC7EA43-5499-472C-BEDA-D2D860A62D23}" dt="2021-12-26T22:47:41.278" v="1240" actId="478"/>
          <ac:spMkLst>
            <pc:docMk/>
            <pc:sldMk cId="3559538996" sldId="3851"/>
            <ac:spMk id="21" creationId="{B122E11A-7CC1-4A35-888A-A158867B566A}"/>
          </ac:spMkLst>
        </pc:spChg>
        <pc:spChg chg="add mod">
          <ac:chgData name="Capua, Adriana" userId="8f2577cf-11d0-4a2d-be1a-eac5f7c3507e" providerId="ADAL" clId="{FDC7EA43-5499-472C-BEDA-D2D860A62D23}" dt="2021-12-27T05:47:47.879" v="8395" actId="1076"/>
          <ac:spMkLst>
            <pc:docMk/>
            <pc:sldMk cId="3559538996" sldId="3851"/>
            <ac:spMk id="29" creationId="{1A67614B-0B13-425E-9F00-7BE7D4663A0E}"/>
          </ac:spMkLst>
        </pc:spChg>
        <pc:picChg chg="add del">
          <ac:chgData name="Capua, Adriana" userId="8f2577cf-11d0-4a2d-be1a-eac5f7c3507e" providerId="ADAL" clId="{FDC7EA43-5499-472C-BEDA-D2D860A62D23}" dt="2021-12-26T22:47:33.410" v="1238" actId="478"/>
          <ac:picMkLst>
            <pc:docMk/>
            <pc:sldMk cId="3559538996" sldId="3851"/>
            <ac:picMk id="4" creationId="{A46E2A5D-F533-4558-B5F7-D4FB2B4BCF33}"/>
          </ac:picMkLst>
        </pc:picChg>
        <pc:picChg chg="add del">
          <ac:chgData name="Capua, Adriana" userId="8f2577cf-11d0-4a2d-be1a-eac5f7c3507e" providerId="ADAL" clId="{FDC7EA43-5499-472C-BEDA-D2D860A62D23}" dt="2021-12-26T22:47:38.917" v="1239" actId="478"/>
          <ac:picMkLst>
            <pc:docMk/>
            <pc:sldMk cId="3559538996" sldId="3851"/>
            <ac:picMk id="7" creationId="{F991E03C-E3C1-46EA-AFD1-AB2AE40139C4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8" creationId="{2524EE2A-EA28-4BED-AE41-D8476F638656}"/>
          </ac:picMkLst>
        </pc:picChg>
        <pc:picChg chg="add del">
          <ac:chgData name="Capua, Adriana" userId="8f2577cf-11d0-4a2d-be1a-eac5f7c3507e" providerId="ADAL" clId="{FDC7EA43-5499-472C-BEDA-D2D860A62D23}" dt="2021-12-26T22:47:38.917" v="1239" actId="478"/>
          <ac:picMkLst>
            <pc:docMk/>
            <pc:sldMk cId="3559538996" sldId="3851"/>
            <ac:picMk id="10" creationId="{28912433-7F08-4032-B969-6F5532B8BACE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11" creationId="{D8C31074-FCDB-4771-A31B-84A7F81217B6}"/>
          </ac:picMkLst>
        </pc:picChg>
        <pc:picChg chg="add del">
          <ac:chgData name="Capua, Adriana" userId="8f2577cf-11d0-4a2d-be1a-eac5f7c3507e" providerId="ADAL" clId="{FDC7EA43-5499-472C-BEDA-D2D860A62D23}" dt="2021-12-26T22:47:38.917" v="1239" actId="478"/>
          <ac:picMkLst>
            <pc:docMk/>
            <pc:sldMk cId="3559538996" sldId="3851"/>
            <ac:picMk id="12" creationId="{D36DEA23-AA45-4DE4-961A-32BCA9FE2EFB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14" creationId="{ECF14E88-CC33-46A7-9619-EF3B5E1DA7C5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19" creationId="{15F8E4EA-D0FB-437D-9D85-30E494708521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23" creationId="{D5D4FA18-F9B5-4F9D-BD2E-78C92E854AD1}"/>
          </ac:picMkLst>
        </pc:picChg>
        <pc:picChg chg="add mod">
          <ac:chgData name="Capua, Adriana" userId="8f2577cf-11d0-4a2d-be1a-eac5f7c3507e" providerId="ADAL" clId="{FDC7EA43-5499-472C-BEDA-D2D860A62D23}" dt="2021-12-26T22:57:09.282" v="1318" actId="1076"/>
          <ac:picMkLst>
            <pc:docMk/>
            <pc:sldMk cId="3559538996" sldId="3851"/>
            <ac:picMk id="25" creationId="{76FBFD04-58DC-4C23-AD5B-382A7F5F5CC7}"/>
          </ac:picMkLst>
        </pc:picChg>
        <pc:picChg chg="add del">
          <ac:chgData name="Capua, Adriana" userId="8f2577cf-11d0-4a2d-be1a-eac5f7c3507e" providerId="ADAL" clId="{FDC7EA43-5499-472C-BEDA-D2D860A62D23}" dt="2021-12-26T22:47:38.917" v="1239" actId="478"/>
          <ac:picMkLst>
            <pc:docMk/>
            <pc:sldMk cId="3559538996" sldId="3851"/>
            <ac:picMk id="26" creationId="{FD3E9B23-12B7-41BF-BB2A-056AD45C7167}"/>
          </ac:picMkLst>
        </pc:picChg>
        <pc:picChg chg="add mod">
          <ac:chgData name="Capua, Adriana" userId="8f2577cf-11d0-4a2d-be1a-eac5f7c3507e" providerId="ADAL" clId="{FDC7EA43-5499-472C-BEDA-D2D860A62D23}" dt="2021-12-26T23:00:14.255" v="1351" actId="1076"/>
          <ac:picMkLst>
            <pc:docMk/>
            <pc:sldMk cId="3559538996" sldId="3851"/>
            <ac:picMk id="28" creationId="{40C9D173-76A0-4EFD-BE58-922C59AFA18C}"/>
          </ac:picMkLst>
        </pc:picChg>
      </pc:sldChg>
      <pc:sldChg chg="addSp delSp modSp add mod ord">
        <pc:chgData name="Capua, Adriana" userId="8f2577cf-11d0-4a2d-be1a-eac5f7c3507e" providerId="ADAL" clId="{FDC7EA43-5499-472C-BEDA-D2D860A62D23}" dt="2021-12-28T06:04:25.891" v="10138" actId="1076"/>
        <pc:sldMkLst>
          <pc:docMk/>
          <pc:sldMk cId="593531621" sldId="3852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593531621" sldId="3852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6T23:01:33.967" v="1381" actId="478"/>
          <ac:spMkLst>
            <pc:docMk/>
            <pc:sldMk cId="593531621" sldId="3852"/>
            <ac:spMk id="5" creationId="{6367EECD-2D4E-449E-8BF3-668E97B93654}"/>
          </ac:spMkLst>
        </pc:spChg>
        <pc:spChg chg="add del">
          <ac:chgData name="Capua, Adriana" userId="8f2577cf-11d0-4a2d-be1a-eac5f7c3507e" providerId="ADAL" clId="{FDC7EA43-5499-472C-BEDA-D2D860A62D23}" dt="2021-12-26T23:01:37.622" v="1383" actId="478"/>
          <ac:spMkLst>
            <pc:docMk/>
            <pc:sldMk cId="593531621" sldId="3852"/>
            <ac:spMk id="16" creationId="{E8759C1B-9D77-4EC7-9324-87465DF98440}"/>
          </ac:spMkLst>
        </pc:spChg>
        <pc:spChg chg="add mod">
          <ac:chgData name="Capua, Adriana" userId="8f2577cf-11d0-4a2d-be1a-eac5f7c3507e" providerId="ADAL" clId="{FDC7EA43-5499-472C-BEDA-D2D860A62D23}" dt="2021-12-27T07:27:31.086" v="8419" actId="20577"/>
          <ac:spMkLst>
            <pc:docMk/>
            <pc:sldMk cId="593531621" sldId="3852"/>
            <ac:spMk id="19" creationId="{8E812DD9-65DF-4B88-9607-D58D6A84F2E6}"/>
          </ac:spMkLst>
        </pc:spChg>
        <pc:spChg chg="add del mod">
          <ac:chgData name="Capua, Adriana" userId="8f2577cf-11d0-4a2d-be1a-eac5f7c3507e" providerId="ADAL" clId="{FDC7EA43-5499-472C-BEDA-D2D860A62D23}" dt="2021-12-26T23:06:32.375" v="1497" actId="1076"/>
          <ac:spMkLst>
            <pc:docMk/>
            <pc:sldMk cId="593531621" sldId="3852"/>
            <ac:spMk id="20" creationId="{74AEB008-0438-445E-BE69-B379800A69C1}"/>
          </ac:spMkLst>
        </pc:spChg>
        <pc:spChg chg="del">
          <ac:chgData name="Capua, Adriana" userId="8f2577cf-11d0-4a2d-be1a-eac5f7c3507e" providerId="ADAL" clId="{FDC7EA43-5499-472C-BEDA-D2D860A62D23}" dt="2021-12-26T23:01:42.347" v="1386" actId="478"/>
          <ac:spMkLst>
            <pc:docMk/>
            <pc:sldMk cId="593531621" sldId="3852"/>
            <ac:spMk id="21" creationId="{B122E11A-7CC1-4A35-888A-A158867B566A}"/>
          </ac:spMkLst>
        </pc:spChg>
        <pc:spChg chg="add mod">
          <ac:chgData name="Capua, Adriana" userId="8f2577cf-11d0-4a2d-be1a-eac5f7c3507e" providerId="ADAL" clId="{FDC7EA43-5499-472C-BEDA-D2D860A62D23}" dt="2021-12-26T23:09:10.828" v="1589" actId="20577"/>
          <ac:spMkLst>
            <pc:docMk/>
            <pc:sldMk cId="593531621" sldId="3852"/>
            <ac:spMk id="27" creationId="{6B59A5B5-2537-4A8F-8B1D-768DD3429CB9}"/>
          </ac:spMkLst>
        </pc:spChg>
        <pc:spChg chg="add del mod">
          <ac:chgData name="Capua, Adriana" userId="8f2577cf-11d0-4a2d-be1a-eac5f7c3507e" providerId="ADAL" clId="{FDC7EA43-5499-472C-BEDA-D2D860A62D23}" dt="2021-12-26T23:09:13.723" v="1591"/>
          <ac:spMkLst>
            <pc:docMk/>
            <pc:sldMk cId="593531621" sldId="3852"/>
            <ac:spMk id="28" creationId="{C7144D23-4BCA-445D-8D17-C7EE10A6B94F}"/>
          </ac:spMkLst>
        </pc:spChg>
        <pc:picChg chg="add del">
          <ac:chgData name="Capua, Adriana" userId="8f2577cf-11d0-4a2d-be1a-eac5f7c3507e" providerId="ADAL" clId="{FDC7EA43-5499-472C-BEDA-D2D860A62D23}" dt="2021-12-26T23:01:36.015" v="1382" actId="478"/>
          <ac:picMkLst>
            <pc:docMk/>
            <pc:sldMk cId="593531621" sldId="3852"/>
            <ac:picMk id="4" creationId="{A46E2A5D-F533-4558-B5F7-D4FB2B4BCF33}"/>
          </ac:picMkLst>
        </pc:picChg>
        <pc:picChg chg="del">
          <ac:chgData name="Capua, Adriana" userId="8f2577cf-11d0-4a2d-be1a-eac5f7c3507e" providerId="ADAL" clId="{FDC7EA43-5499-472C-BEDA-D2D860A62D23}" dt="2021-12-26T23:01:37.622" v="1383" actId="478"/>
          <ac:picMkLst>
            <pc:docMk/>
            <pc:sldMk cId="593531621" sldId="3852"/>
            <ac:picMk id="7" creationId="{F991E03C-E3C1-46EA-AFD1-AB2AE40139C4}"/>
          </ac:picMkLst>
        </pc:picChg>
        <pc:picChg chg="add mod">
          <ac:chgData name="Capua, Adriana" userId="8f2577cf-11d0-4a2d-be1a-eac5f7c3507e" providerId="ADAL" clId="{FDC7EA43-5499-472C-BEDA-D2D860A62D23}" dt="2021-12-26T23:06:32.375" v="1497" actId="1076"/>
          <ac:picMkLst>
            <pc:docMk/>
            <pc:sldMk cId="593531621" sldId="3852"/>
            <ac:picMk id="8" creationId="{3D7C8D30-8013-4A90-8B22-8662268687D1}"/>
          </ac:picMkLst>
        </pc:picChg>
        <pc:picChg chg="del">
          <ac:chgData name="Capua, Adriana" userId="8f2577cf-11d0-4a2d-be1a-eac5f7c3507e" providerId="ADAL" clId="{FDC7EA43-5499-472C-BEDA-D2D860A62D23}" dt="2021-12-26T23:01:37.622" v="1383" actId="478"/>
          <ac:picMkLst>
            <pc:docMk/>
            <pc:sldMk cId="593531621" sldId="3852"/>
            <ac:picMk id="10" creationId="{28912433-7F08-4032-B969-6F5532B8BACE}"/>
          </ac:picMkLst>
        </pc:picChg>
        <pc:picChg chg="add mod">
          <ac:chgData name="Capua, Adriana" userId="8f2577cf-11d0-4a2d-be1a-eac5f7c3507e" providerId="ADAL" clId="{FDC7EA43-5499-472C-BEDA-D2D860A62D23}" dt="2021-12-28T06:04:17.988" v="10135" actId="1076"/>
          <ac:picMkLst>
            <pc:docMk/>
            <pc:sldMk cId="593531621" sldId="3852"/>
            <ac:picMk id="11" creationId="{772835D6-3925-4D72-A154-B1674B46954B}"/>
          </ac:picMkLst>
        </pc:picChg>
        <pc:picChg chg="add del">
          <ac:chgData name="Capua, Adriana" userId="8f2577cf-11d0-4a2d-be1a-eac5f7c3507e" providerId="ADAL" clId="{FDC7EA43-5499-472C-BEDA-D2D860A62D23}" dt="2021-12-26T23:01:42.347" v="1386" actId="478"/>
          <ac:picMkLst>
            <pc:docMk/>
            <pc:sldMk cId="593531621" sldId="3852"/>
            <ac:picMk id="12" creationId="{D36DEA23-AA45-4DE4-961A-32BCA9FE2EFB}"/>
          </ac:picMkLst>
        </pc:picChg>
        <pc:picChg chg="add mod">
          <ac:chgData name="Capua, Adriana" userId="8f2577cf-11d0-4a2d-be1a-eac5f7c3507e" providerId="ADAL" clId="{FDC7EA43-5499-472C-BEDA-D2D860A62D23}" dt="2021-12-28T06:04:19.499" v="10136" actId="1076"/>
          <ac:picMkLst>
            <pc:docMk/>
            <pc:sldMk cId="593531621" sldId="3852"/>
            <ac:picMk id="14" creationId="{404FC0E2-6E5D-44F2-A39F-D4EA8D98B0EB}"/>
          </ac:picMkLst>
        </pc:picChg>
        <pc:picChg chg="add mod">
          <ac:chgData name="Capua, Adriana" userId="8f2577cf-11d0-4a2d-be1a-eac5f7c3507e" providerId="ADAL" clId="{FDC7EA43-5499-472C-BEDA-D2D860A62D23}" dt="2021-12-26T23:06:32.375" v="1497" actId="1076"/>
          <ac:picMkLst>
            <pc:docMk/>
            <pc:sldMk cId="593531621" sldId="3852"/>
            <ac:picMk id="17" creationId="{B056434E-9912-4C4A-9540-D609998A5DF8}"/>
          </ac:picMkLst>
        </pc:picChg>
        <pc:picChg chg="add del">
          <ac:chgData name="Capua, Adriana" userId="8f2577cf-11d0-4a2d-be1a-eac5f7c3507e" providerId="ADAL" clId="{FDC7EA43-5499-472C-BEDA-D2D860A62D23}" dt="2021-12-26T23:06:12.096" v="1493" actId="22"/>
          <ac:picMkLst>
            <pc:docMk/>
            <pc:sldMk cId="593531621" sldId="3852"/>
            <ac:picMk id="22" creationId="{2BE83F7E-9C6D-424B-95F5-95C5BBC8F566}"/>
          </ac:picMkLst>
        </pc:picChg>
        <pc:picChg chg="add mod">
          <ac:chgData name="Capua, Adriana" userId="8f2577cf-11d0-4a2d-be1a-eac5f7c3507e" providerId="ADAL" clId="{FDC7EA43-5499-472C-BEDA-D2D860A62D23}" dt="2021-12-26T23:06:32.375" v="1497" actId="1076"/>
          <ac:picMkLst>
            <pc:docMk/>
            <pc:sldMk cId="593531621" sldId="3852"/>
            <ac:picMk id="24" creationId="{AA815950-4610-4FB3-97DC-FF154119136E}"/>
          </ac:picMkLst>
        </pc:picChg>
        <pc:picChg chg="del">
          <ac:chgData name="Capua, Adriana" userId="8f2577cf-11d0-4a2d-be1a-eac5f7c3507e" providerId="ADAL" clId="{FDC7EA43-5499-472C-BEDA-D2D860A62D23}" dt="2021-12-26T23:01:42.347" v="1386" actId="478"/>
          <ac:picMkLst>
            <pc:docMk/>
            <pc:sldMk cId="593531621" sldId="3852"/>
            <ac:picMk id="26" creationId="{FD3E9B23-12B7-41BF-BB2A-056AD45C7167}"/>
          </ac:picMkLst>
        </pc:picChg>
        <pc:picChg chg="add mod">
          <ac:chgData name="Capua, Adriana" userId="8f2577cf-11d0-4a2d-be1a-eac5f7c3507e" providerId="ADAL" clId="{FDC7EA43-5499-472C-BEDA-D2D860A62D23}" dt="2021-12-26T23:09:26.724" v="1594" actId="14100"/>
          <ac:picMkLst>
            <pc:docMk/>
            <pc:sldMk cId="593531621" sldId="3852"/>
            <ac:picMk id="29" creationId="{C5402E52-D656-4DD6-81F9-0237F66A4200}"/>
          </ac:picMkLst>
        </pc:picChg>
        <pc:picChg chg="add mod">
          <ac:chgData name="Capua, Adriana" userId="8f2577cf-11d0-4a2d-be1a-eac5f7c3507e" providerId="ADAL" clId="{FDC7EA43-5499-472C-BEDA-D2D860A62D23}" dt="2021-12-26T23:09:41.853" v="1597" actId="14100"/>
          <ac:picMkLst>
            <pc:docMk/>
            <pc:sldMk cId="593531621" sldId="3852"/>
            <ac:picMk id="31" creationId="{FAECCF57-16F2-4304-9A31-10CD2F515D42}"/>
          </ac:picMkLst>
        </pc:picChg>
        <pc:picChg chg="add mod">
          <ac:chgData name="Capua, Adriana" userId="8f2577cf-11d0-4a2d-be1a-eac5f7c3507e" providerId="ADAL" clId="{FDC7EA43-5499-472C-BEDA-D2D860A62D23}" dt="2021-12-28T06:04:24.075" v="10137" actId="1076"/>
          <ac:picMkLst>
            <pc:docMk/>
            <pc:sldMk cId="593531621" sldId="3852"/>
            <ac:picMk id="33" creationId="{4146E02D-55A1-44D7-88D0-85A5E1E2388C}"/>
          </ac:picMkLst>
        </pc:picChg>
        <pc:picChg chg="add mod">
          <ac:chgData name="Capua, Adriana" userId="8f2577cf-11d0-4a2d-be1a-eac5f7c3507e" providerId="ADAL" clId="{FDC7EA43-5499-472C-BEDA-D2D860A62D23}" dt="2021-12-28T06:04:25.891" v="10138" actId="1076"/>
          <ac:picMkLst>
            <pc:docMk/>
            <pc:sldMk cId="593531621" sldId="3852"/>
            <ac:picMk id="35" creationId="{6360C86B-3A17-4B44-A7D1-6A7A176ABD08}"/>
          </ac:picMkLst>
        </pc:picChg>
        <pc:picChg chg="add del">
          <ac:chgData name="Capua, Adriana" userId="8f2577cf-11d0-4a2d-be1a-eac5f7c3507e" providerId="ADAL" clId="{FDC7EA43-5499-472C-BEDA-D2D860A62D23}" dt="2021-12-26T23:15:25.720" v="1605" actId="22"/>
          <ac:picMkLst>
            <pc:docMk/>
            <pc:sldMk cId="593531621" sldId="3852"/>
            <ac:picMk id="37" creationId="{03B95E76-1AC1-4B50-A57F-4C98F5E5FFF4}"/>
          </ac:picMkLst>
        </pc:picChg>
      </pc:sldChg>
      <pc:sldChg chg="addSp delSp modSp add mod ord">
        <pc:chgData name="Capua, Adriana" userId="8f2577cf-11d0-4a2d-be1a-eac5f7c3507e" providerId="ADAL" clId="{FDC7EA43-5499-472C-BEDA-D2D860A62D23}" dt="2021-12-27T05:43:15.890" v="8369" actId="1076"/>
        <pc:sldMkLst>
          <pc:docMk/>
          <pc:sldMk cId="3932181062" sldId="3853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932181062" sldId="3853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6T23:17:38.666" v="1662" actId="478"/>
          <ac:spMkLst>
            <pc:docMk/>
            <pc:sldMk cId="3932181062" sldId="3853"/>
            <ac:spMk id="17" creationId="{33FFD396-0E7A-479E-BE57-D58C49B15F07}"/>
          </ac:spMkLst>
        </pc:spChg>
        <pc:spChg chg="mod">
          <ac:chgData name="Capua, Adriana" userId="8f2577cf-11d0-4a2d-be1a-eac5f7c3507e" providerId="ADAL" clId="{FDC7EA43-5499-472C-BEDA-D2D860A62D23}" dt="2021-12-27T05:43:15.890" v="8369" actId="1076"/>
          <ac:spMkLst>
            <pc:docMk/>
            <pc:sldMk cId="3932181062" sldId="3853"/>
            <ac:spMk id="20" creationId="{74AEB008-0438-445E-BE69-B379800A69C1}"/>
          </ac:spMkLst>
        </pc:spChg>
        <pc:spChg chg="del">
          <ac:chgData name="Capua, Adriana" userId="8f2577cf-11d0-4a2d-be1a-eac5f7c3507e" providerId="ADAL" clId="{FDC7EA43-5499-472C-BEDA-D2D860A62D23}" dt="2021-12-26T23:17:38.666" v="1662" actId="478"/>
          <ac:spMkLst>
            <pc:docMk/>
            <pc:sldMk cId="3932181062" sldId="3853"/>
            <ac:spMk id="29" creationId="{1A67614B-0B13-425E-9F00-7BE7D4663A0E}"/>
          </ac:spMkLst>
        </pc:spChg>
        <pc:picChg chg="add mod">
          <ac:chgData name="Capua, Adriana" userId="8f2577cf-11d0-4a2d-be1a-eac5f7c3507e" providerId="ADAL" clId="{FDC7EA43-5499-472C-BEDA-D2D860A62D23}" dt="2021-12-27T05:43:15.890" v="8369" actId="1076"/>
          <ac:picMkLst>
            <pc:docMk/>
            <pc:sldMk cId="3932181062" sldId="3853"/>
            <ac:picMk id="4" creationId="{A476997E-2E3D-4020-A535-715DD0E1AF2E}"/>
          </ac:picMkLst>
        </pc:picChg>
        <pc:picChg chg="add mod">
          <ac:chgData name="Capua, Adriana" userId="8f2577cf-11d0-4a2d-be1a-eac5f7c3507e" providerId="ADAL" clId="{FDC7EA43-5499-472C-BEDA-D2D860A62D23}" dt="2021-12-27T05:43:10.696" v="8368" actId="1076"/>
          <ac:picMkLst>
            <pc:docMk/>
            <pc:sldMk cId="3932181062" sldId="3853"/>
            <ac:picMk id="6" creationId="{2EBBA955-E1F9-4246-B39F-30E93D2038FF}"/>
          </ac:picMkLst>
        </pc:picChg>
        <pc:picChg chg="del">
          <ac:chgData name="Capua, Adriana" userId="8f2577cf-11d0-4a2d-be1a-eac5f7c3507e" providerId="ADAL" clId="{FDC7EA43-5499-472C-BEDA-D2D860A62D23}" dt="2021-12-26T23:17:34.094" v="1660" actId="478"/>
          <ac:picMkLst>
            <pc:docMk/>
            <pc:sldMk cId="3932181062" sldId="3853"/>
            <ac:picMk id="8" creationId="{2524EE2A-EA28-4BED-AE41-D8476F638656}"/>
          </ac:picMkLst>
        </pc:picChg>
        <pc:picChg chg="add mod">
          <ac:chgData name="Capua, Adriana" userId="8f2577cf-11d0-4a2d-be1a-eac5f7c3507e" providerId="ADAL" clId="{FDC7EA43-5499-472C-BEDA-D2D860A62D23}" dt="2021-12-27T05:43:10.696" v="8368" actId="1076"/>
          <ac:picMkLst>
            <pc:docMk/>
            <pc:sldMk cId="3932181062" sldId="3853"/>
            <ac:picMk id="9" creationId="{D581BFDB-EA30-4578-A3F9-589A3B232675}"/>
          </ac:picMkLst>
        </pc:picChg>
        <pc:picChg chg="del">
          <ac:chgData name="Capua, Adriana" userId="8f2577cf-11d0-4a2d-be1a-eac5f7c3507e" providerId="ADAL" clId="{FDC7EA43-5499-472C-BEDA-D2D860A62D23}" dt="2021-12-26T23:17:34.647" v="1661" actId="478"/>
          <ac:picMkLst>
            <pc:docMk/>
            <pc:sldMk cId="3932181062" sldId="3853"/>
            <ac:picMk id="11" creationId="{D8C31074-FCDB-4771-A31B-84A7F81217B6}"/>
          </ac:picMkLst>
        </pc:picChg>
        <pc:picChg chg="add mod">
          <ac:chgData name="Capua, Adriana" userId="8f2577cf-11d0-4a2d-be1a-eac5f7c3507e" providerId="ADAL" clId="{FDC7EA43-5499-472C-BEDA-D2D860A62D23}" dt="2021-12-27T05:43:10.696" v="8368" actId="1076"/>
          <ac:picMkLst>
            <pc:docMk/>
            <pc:sldMk cId="3932181062" sldId="3853"/>
            <ac:picMk id="12" creationId="{F3E8CBCF-5540-4ADB-99AF-2468ED422973}"/>
          </ac:picMkLst>
        </pc:picChg>
        <pc:picChg chg="del">
          <ac:chgData name="Capua, Adriana" userId="8f2577cf-11d0-4a2d-be1a-eac5f7c3507e" providerId="ADAL" clId="{FDC7EA43-5499-472C-BEDA-D2D860A62D23}" dt="2021-12-26T23:17:38.666" v="1662" actId="478"/>
          <ac:picMkLst>
            <pc:docMk/>
            <pc:sldMk cId="3932181062" sldId="3853"/>
            <ac:picMk id="14" creationId="{ECF14E88-CC33-46A7-9619-EF3B5E1DA7C5}"/>
          </ac:picMkLst>
        </pc:picChg>
        <pc:picChg chg="add mod">
          <ac:chgData name="Capua, Adriana" userId="8f2577cf-11d0-4a2d-be1a-eac5f7c3507e" providerId="ADAL" clId="{FDC7EA43-5499-472C-BEDA-D2D860A62D23}" dt="2021-12-27T05:43:15.890" v="8369" actId="1076"/>
          <ac:picMkLst>
            <pc:docMk/>
            <pc:sldMk cId="3932181062" sldId="3853"/>
            <ac:picMk id="15" creationId="{4B2F0D26-4DBC-4DE9-9FE3-EEDBE4F97AB2}"/>
          </ac:picMkLst>
        </pc:picChg>
        <pc:picChg chg="del">
          <ac:chgData name="Capua, Adriana" userId="8f2577cf-11d0-4a2d-be1a-eac5f7c3507e" providerId="ADAL" clId="{FDC7EA43-5499-472C-BEDA-D2D860A62D23}" dt="2021-12-26T23:17:38.666" v="1662" actId="478"/>
          <ac:picMkLst>
            <pc:docMk/>
            <pc:sldMk cId="3932181062" sldId="3853"/>
            <ac:picMk id="19" creationId="{15F8E4EA-D0FB-437D-9D85-30E494708521}"/>
          </ac:picMkLst>
        </pc:picChg>
        <pc:picChg chg="del">
          <ac:chgData name="Capua, Adriana" userId="8f2577cf-11d0-4a2d-be1a-eac5f7c3507e" providerId="ADAL" clId="{FDC7EA43-5499-472C-BEDA-D2D860A62D23}" dt="2021-12-26T23:17:38.666" v="1662" actId="478"/>
          <ac:picMkLst>
            <pc:docMk/>
            <pc:sldMk cId="3932181062" sldId="3853"/>
            <ac:picMk id="23" creationId="{D5D4FA18-F9B5-4F9D-BD2E-78C92E854AD1}"/>
          </ac:picMkLst>
        </pc:picChg>
        <pc:picChg chg="add mod">
          <ac:chgData name="Capua, Adriana" userId="8f2577cf-11d0-4a2d-be1a-eac5f7c3507e" providerId="ADAL" clId="{FDC7EA43-5499-472C-BEDA-D2D860A62D23}" dt="2021-12-27T05:43:07.992" v="8367" actId="571"/>
          <ac:picMkLst>
            <pc:docMk/>
            <pc:sldMk cId="3932181062" sldId="3853"/>
            <ac:picMk id="24" creationId="{1EB4E46F-F4D4-4CD2-BE1F-6F41A2164691}"/>
          </ac:picMkLst>
        </pc:picChg>
        <pc:picChg chg="del">
          <ac:chgData name="Capua, Adriana" userId="8f2577cf-11d0-4a2d-be1a-eac5f7c3507e" providerId="ADAL" clId="{FDC7EA43-5499-472C-BEDA-D2D860A62D23}" dt="2021-12-26T23:17:38.666" v="1662" actId="478"/>
          <ac:picMkLst>
            <pc:docMk/>
            <pc:sldMk cId="3932181062" sldId="3853"/>
            <ac:picMk id="25" creationId="{76FBFD04-58DC-4C23-AD5B-382A7F5F5CC7}"/>
          </ac:picMkLst>
        </pc:picChg>
        <pc:picChg chg="del">
          <ac:chgData name="Capua, Adriana" userId="8f2577cf-11d0-4a2d-be1a-eac5f7c3507e" providerId="ADAL" clId="{FDC7EA43-5499-472C-BEDA-D2D860A62D23}" dt="2021-12-26T23:17:38.666" v="1662" actId="478"/>
          <ac:picMkLst>
            <pc:docMk/>
            <pc:sldMk cId="3932181062" sldId="3853"/>
            <ac:picMk id="28" creationId="{40C9D173-76A0-4EFD-BE58-922C59AFA18C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39:38.027" v="2703"/>
        <pc:sldMkLst>
          <pc:docMk/>
          <pc:sldMk cId="2372161451" sldId="3854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2372161451" sldId="3854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6T23:20:35.937" v="1705" actId="20577"/>
          <ac:spMkLst>
            <pc:docMk/>
            <pc:sldMk cId="2372161451" sldId="3854"/>
            <ac:spMk id="20" creationId="{74AEB008-0438-445E-BE69-B379800A69C1}"/>
          </ac:spMkLst>
        </pc:spChg>
        <pc:picChg chg="del">
          <ac:chgData name="Capua, Adriana" userId="8f2577cf-11d0-4a2d-be1a-eac5f7c3507e" providerId="ADAL" clId="{FDC7EA43-5499-472C-BEDA-D2D860A62D23}" dt="2021-12-26T23:20:37.614" v="1706" actId="478"/>
          <ac:picMkLst>
            <pc:docMk/>
            <pc:sldMk cId="2372161451" sldId="3854"/>
            <ac:picMk id="4" creationId="{A476997E-2E3D-4020-A535-715DD0E1AF2E}"/>
          </ac:picMkLst>
        </pc:picChg>
        <pc:picChg chg="add del mod">
          <ac:chgData name="Capua, Adriana" userId="8f2577cf-11d0-4a2d-be1a-eac5f7c3507e" providerId="ADAL" clId="{FDC7EA43-5499-472C-BEDA-D2D860A62D23}" dt="2021-12-26T23:21:38.835" v="1715" actId="478"/>
          <ac:picMkLst>
            <pc:docMk/>
            <pc:sldMk cId="2372161451" sldId="3854"/>
            <ac:picMk id="5" creationId="{033907ED-DDD9-4DBF-8B9A-A02E769B8D13}"/>
          </ac:picMkLst>
        </pc:picChg>
        <pc:picChg chg="del">
          <ac:chgData name="Capua, Adriana" userId="8f2577cf-11d0-4a2d-be1a-eac5f7c3507e" providerId="ADAL" clId="{FDC7EA43-5499-472C-BEDA-D2D860A62D23}" dt="2021-12-26T23:20:37.998" v="1707" actId="478"/>
          <ac:picMkLst>
            <pc:docMk/>
            <pc:sldMk cId="2372161451" sldId="3854"/>
            <ac:picMk id="6" creationId="{2EBBA955-E1F9-4246-B39F-30E93D2038FF}"/>
          </ac:picMkLst>
        </pc:picChg>
        <pc:picChg chg="add mod">
          <ac:chgData name="Capua, Adriana" userId="8f2577cf-11d0-4a2d-be1a-eac5f7c3507e" providerId="ADAL" clId="{FDC7EA43-5499-472C-BEDA-D2D860A62D23}" dt="2021-12-26T23:21:45.457" v="1718" actId="14100"/>
          <ac:picMkLst>
            <pc:docMk/>
            <pc:sldMk cId="2372161451" sldId="3854"/>
            <ac:picMk id="8" creationId="{94A31922-D069-4F9E-99A3-2148042FD9F8}"/>
          </ac:picMkLst>
        </pc:picChg>
        <pc:picChg chg="del">
          <ac:chgData name="Capua, Adriana" userId="8f2577cf-11d0-4a2d-be1a-eac5f7c3507e" providerId="ADAL" clId="{FDC7EA43-5499-472C-BEDA-D2D860A62D23}" dt="2021-12-26T23:20:38.849" v="1708" actId="478"/>
          <ac:picMkLst>
            <pc:docMk/>
            <pc:sldMk cId="2372161451" sldId="3854"/>
            <ac:picMk id="9" creationId="{D581BFDB-EA30-4578-A3F9-589A3B232675}"/>
          </ac:picMkLst>
        </pc:picChg>
        <pc:picChg chg="add mod">
          <ac:chgData name="Capua, Adriana" userId="8f2577cf-11d0-4a2d-be1a-eac5f7c3507e" providerId="ADAL" clId="{FDC7EA43-5499-472C-BEDA-D2D860A62D23}" dt="2021-12-26T23:21:57.643" v="1721" actId="14100"/>
          <ac:picMkLst>
            <pc:docMk/>
            <pc:sldMk cId="2372161451" sldId="3854"/>
            <ac:picMk id="11" creationId="{819F68CA-8216-4D61-939F-260F7C394D71}"/>
          </ac:picMkLst>
        </pc:picChg>
        <pc:picChg chg="del">
          <ac:chgData name="Capua, Adriana" userId="8f2577cf-11d0-4a2d-be1a-eac5f7c3507e" providerId="ADAL" clId="{FDC7EA43-5499-472C-BEDA-D2D860A62D23}" dt="2021-12-26T23:20:39.857" v="1709" actId="478"/>
          <ac:picMkLst>
            <pc:docMk/>
            <pc:sldMk cId="2372161451" sldId="3854"/>
            <ac:picMk id="12" creationId="{F3E8CBCF-5540-4ADB-99AF-2468ED422973}"/>
          </ac:picMkLst>
        </pc:picChg>
        <pc:picChg chg="add mod">
          <ac:chgData name="Capua, Adriana" userId="8f2577cf-11d0-4a2d-be1a-eac5f7c3507e" providerId="ADAL" clId="{FDC7EA43-5499-472C-BEDA-D2D860A62D23}" dt="2021-12-26T23:22:15.704" v="1724" actId="14100"/>
          <ac:picMkLst>
            <pc:docMk/>
            <pc:sldMk cId="2372161451" sldId="3854"/>
            <ac:picMk id="14" creationId="{DF5720AE-3594-4D30-81F5-C3F73F200651}"/>
          </ac:picMkLst>
        </pc:picChg>
        <pc:picChg chg="add del">
          <ac:chgData name="Capua, Adriana" userId="8f2577cf-11d0-4a2d-be1a-eac5f7c3507e" providerId="ADAL" clId="{FDC7EA43-5499-472C-BEDA-D2D860A62D23}" dt="2021-12-26T23:23:33.112" v="1742" actId="22"/>
          <ac:picMkLst>
            <pc:docMk/>
            <pc:sldMk cId="2372161451" sldId="3854"/>
            <ac:picMk id="16" creationId="{24983ECA-1B59-4E57-9109-7E42D0A1036E}"/>
          </ac:picMkLst>
        </pc:picChg>
      </pc:sldChg>
      <pc:sldChg chg="addSp delSp modSp add mod ord setBg delDesignElem">
        <pc:chgData name="Capua, Adriana" userId="8f2577cf-11d0-4a2d-be1a-eac5f7c3507e" providerId="ADAL" clId="{FDC7EA43-5499-472C-BEDA-D2D860A62D23}" dt="2021-12-26T23:39:38.027" v="2703"/>
        <pc:sldMkLst>
          <pc:docMk/>
          <pc:sldMk cId="670597959" sldId="3855"/>
        </pc:sldMkLst>
        <pc:spChg chg="mod">
          <ac:chgData name="Capua, Adriana" userId="8f2577cf-11d0-4a2d-be1a-eac5f7c3507e" providerId="ADAL" clId="{FDC7EA43-5499-472C-BEDA-D2D860A62D23}" dt="2021-12-26T23:24:20.972" v="1808" actId="1076"/>
          <ac:spMkLst>
            <pc:docMk/>
            <pc:sldMk cId="670597959" sldId="3855"/>
            <ac:spMk id="2" creationId="{1EFC037F-9B04-45A9-8AE6-A8517884947F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7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9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11" creationId="{46F1F2C8-798B-4CCE-A851-94AFAF350BE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13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15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17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19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23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25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6T23:39:38.027" v="2703"/>
          <ac:spMkLst>
            <pc:docMk/>
            <pc:sldMk cId="670597959" sldId="3855"/>
            <ac:spMk id="27" creationId="{72AF41FE-63D7-4695-81D2-66D2510E4486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88" creationId="{8A7BA06D-B3FF-4E91-8639-B4569AE3AA23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89" creationId="{2B30C86D-5A07-48BC-9C9D-6F9A2DB1E9E1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0" creationId="{46F1F2C8-798B-4CCE-A851-94AFAF350BED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1" creationId="{755E9CD0-04B0-4A3C-B291-AD913379C713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2" creationId="{1DD8BF3B-6066-418C-8D1A-75C5E396FC04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3" creationId="{80BC66F9-7A74-4286-AD22-1174052CC22C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4" creationId="{D8142CC3-2B5C-48E6-9DF0-6C8ACBAF23EF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6" creationId="{46A89C79-8EF3-4AF9-B3D9-59A883F41C83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7" creationId="{EFE5CE34-4543-42E5-B82C-1F3D12422CDD}"/>
          </ac:spMkLst>
        </pc:spChg>
        <pc:spChg chg="del">
          <ac:chgData name="Capua, Adriana" userId="8f2577cf-11d0-4a2d-be1a-eac5f7c3507e" providerId="ADAL" clId="{FDC7EA43-5499-472C-BEDA-D2D860A62D23}" dt="2021-12-26T23:23:40.831" v="1744"/>
          <ac:spMkLst>
            <pc:docMk/>
            <pc:sldMk cId="670597959" sldId="3855"/>
            <ac:spMk id="98" creationId="{72AF41FE-63D7-4695-81D2-66D2510E4486}"/>
          </ac:spMkLst>
        </pc:spChg>
        <pc:cxnChg chg="add del">
          <ac:chgData name="Capua, Adriana" userId="8f2577cf-11d0-4a2d-be1a-eac5f7c3507e" providerId="ADAL" clId="{FDC7EA43-5499-472C-BEDA-D2D860A62D23}" dt="2021-12-26T23:39:38.027" v="2703"/>
          <ac:cxnSpMkLst>
            <pc:docMk/>
            <pc:sldMk cId="670597959" sldId="3855"/>
            <ac:cxnSpMk id="21" creationId="{7B2D303B-3DD0-4319-9EAD-361847FEC71D}"/>
          </ac:cxnSpMkLst>
        </pc:cxnChg>
        <pc:cxnChg chg="del">
          <ac:chgData name="Capua, Adriana" userId="8f2577cf-11d0-4a2d-be1a-eac5f7c3507e" providerId="ADAL" clId="{FDC7EA43-5499-472C-BEDA-D2D860A62D23}" dt="2021-12-26T23:23:40.831" v="1744"/>
          <ac:cxnSpMkLst>
            <pc:docMk/>
            <pc:sldMk cId="670597959" sldId="3855"/>
            <ac:cxnSpMk id="95" creationId="{7B2D303B-3DD0-4319-9EAD-361847FEC71D}"/>
          </ac:cxnSpMkLst>
        </pc:cxnChg>
      </pc:sldChg>
      <pc:sldChg chg="addSp delSp modSp add del mod">
        <pc:chgData name="Capua, Adriana" userId="8f2577cf-11d0-4a2d-be1a-eac5f7c3507e" providerId="ADAL" clId="{FDC7EA43-5499-472C-BEDA-D2D860A62D23}" dt="2021-12-26T23:43:32.618" v="2754" actId="47"/>
        <pc:sldMkLst>
          <pc:docMk/>
          <pc:sldMk cId="4167256837" sldId="3856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4167256837" sldId="3856"/>
            <ac:spMk id="4" creationId="{7B290457-2071-4F7C-9327-CE85A282B4D5}"/>
          </ac:spMkLst>
        </pc:spChg>
        <pc:spChg chg="mod">
          <ac:chgData name="Capua, Adriana" userId="8f2577cf-11d0-4a2d-be1a-eac5f7c3507e" providerId="ADAL" clId="{FDC7EA43-5499-472C-BEDA-D2D860A62D23}" dt="2021-12-26T23:30:25.104" v="2206" actId="14100"/>
          <ac:spMkLst>
            <pc:docMk/>
            <pc:sldMk cId="4167256837" sldId="3856"/>
            <ac:spMk id="5" creationId="{B67B1E24-2840-4BB0-AE5A-2320A01CB80F}"/>
          </ac:spMkLst>
        </pc:spChg>
        <pc:spChg chg="add mod">
          <ac:chgData name="Capua, Adriana" userId="8f2577cf-11d0-4a2d-be1a-eac5f7c3507e" providerId="ADAL" clId="{FDC7EA43-5499-472C-BEDA-D2D860A62D23}" dt="2021-12-26T23:33:53.528" v="2419" actId="1076"/>
          <ac:spMkLst>
            <pc:docMk/>
            <pc:sldMk cId="4167256837" sldId="3856"/>
            <ac:spMk id="10" creationId="{9C5F49BD-41C5-4F10-BF80-A756A581AAD4}"/>
          </ac:spMkLst>
        </pc:spChg>
        <pc:spChg chg="add mod">
          <ac:chgData name="Capua, Adriana" userId="8f2577cf-11d0-4a2d-be1a-eac5f7c3507e" providerId="ADAL" clId="{FDC7EA43-5499-472C-BEDA-D2D860A62D23}" dt="2021-12-26T23:33:55.889" v="2420" actId="1076"/>
          <ac:spMkLst>
            <pc:docMk/>
            <pc:sldMk cId="4167256837" sldId="3856"/>
            <ac:spMk id="11" creationId="{33BDAA9B-3ED3-44D6-82DF-EFECA11E0A72}"/>
          </ac:spMkLst>
        </pc:spChg>
        <pc:spChg chg="add mod">
          <ac:chgData name="Capua, Adriana" userId="8f2577cf-11d0-4a2d-be1a-eac5f7c3507e" providerId="ADAL" clId="{FDC7EA43-5499-472C-BEDA-D2D860A62D23}" dt="2021-12-26T23:34:05.773" v="2421" actId="1076"/>
          <ac:spMkLst>
            <pc:docMk/>
            <pc:sldMk cId="4167256837" sldId="3856"/>
            <ac:spMk id="12" creationId="{54FFB003-F955-48B7-87FC-1E8CF79D1B60}"/>
          </ac:spMkLst>
        </pc:spChg>
        <pc:spChg chg="add del mod">
          <ac:chgData name="Capua, Adriana" userId="8f2577cf-11d0-4a2d-be1a-eac5f7c3507e" providerId="ADAL" clId="{FDC7EA43-5499-472C-BEDA-D2D860A62D23}" dt="2021-12-26T23:31:18.577" v="2286"/>
          <ac:spMkLst>
            <pc:docMk/>
            <pc:sldMk cId="4167256837" sldId="3856"/>
            <ac:spMk id="13" creationId="{32DCB44D-B69B-4D98-A2BE-ED400D539CAD}"/>
          </ac:spMkLst>
        </pc:spChg>
        <pc:spChg chg="del">
          <ac:chgData name="Capua, Adriana" userId="8f2577cf-11d0-4a2d-be1a-eac5f7c3507e" providerId="ADAL" clId="{FDC7EA43-5499-472C-BEDA-D2D860A62D23}" dt="2021-12-26T23:31:32.519" v="2291" actId="478"/>
          <ac:spMkLst>
            <pc:docMk/>
            <pc:sldMk cId="4167256837" sldId="3856"/>
            <ac:spMk id="14" creationId="{A01CAB10-68AF-4904-BD59-D332B297A10F}"/>
          </ac:spMkLst>
        </pc:spChg>
        <pc:spChg chg="del">
          <ac:chgData name="Capua, Adriana" userId="8f2577cf-11d0-4a2d-be1a-eac5f7c3507e" providerId="ADAL" clId="{FDC7EA43-5499-472C-BEDA-D2D860A62D23}" dt="2021-12-26T23:33:26.613" v="2409" actId="478"/>
          <ac:spMkLst>
            <pc:docMk/>
            <pc:sldMk cId="4167256837" sldId="3856"/>
            <ac:spMk id="15" creationId="{96B342A5-1683-4650-BB07-B98D8B23C1FC}"/>
          </ac:spMkLst>
        </pc:spChg>
        <pc:spChg chg="del">
          <ac:chgData name="Capua, Adriana" userId="8f2577cf-11d0-4a2d-be1a-eac5f7c3507e" providerId="ADAL" clId="{FDC7EA43-5499-472C-BEDA-D2D860A62D23}" dt="2021-12-26T23:33:28.457" v="2410" actId="478"/>
          <ac:spMkLst>
            <pc:docMk/>
            <pc:sldMk cId="4167256837" sldId="3856"/>
            <ac:spMk id="16" creationId="{46EEA4F1-5FA3-4EBF-97F1-DF392077DB76}"/>
          </ac:spMkLst>
        </pc:spChg>
        <pc:spChg chg="mod">
          <ac:chgData name="Capua, Adriana" userId="8f2577cf-11d0-4a2d-be1a-eac5f7c3507e" providerId="ADAL" clId="{FDC7EA43-5499-472C-BEDA-D2D860A62D23}" dt="2021-12-26T23:31:48.015" v="2294" actId="14100"/>
          <ac:spMkLst>
            <pc:docMk/>
            <pc:sldMk cId="4167256837" sldId="3856"/>
            <ac:spMk id="17" creationId="{F1D6A673-9109-4F36-B76C-F266EFE16029}"/>
          </ac:spMkLst>
        </pc:spChg>
        <pc:spChg chg="add mod">
          <ac:chgData name="Capua, Adriana" userId="8f2577cf-11d0-4a2d-be1a-eac5f7c3507e" providerId="ADAL" clId="{FDC7EA43-5499-472C-BEDA-D2D860A62D23}" dt="2021-12-26T23:31:26.681" v="2290" actId="571"/>
          <ac:spMkLst>
            <pc:docMk/>
            <pc:sldMk cId="4167256837" sldId="3856"/>
            <ac:spMk id="18" creationId="{9A2FD3AC-ADC2-4042-A836-7A7810EF4CD7}"/>
          </ac:spMkLst>
        </pc:spChg>
        <pc:spChg chg="add mod">
          <ac:chgData name="Capua, Adriana" userId="8f2577cf-11d0-4a2d-be1a-eac5f7c3507e" providerId="ADAL" clId="{FDC7EA43-5499-472C-BEDA-D2D860A62D23}" dt="2021-12-26T23:34:19.732" v="2424" actId="1076"/>
          <ac:spMkLst>
            <pc:docMk/>
            <pc:sldMk cId="4167256837" sldId="3856"/>
            <ac:spMk id="19" creationId="{38BF11AB-4B0E-4AA5-B594-CFFD9A9CCEC3}"/>
          </ac:spMkLst>
        </pc:spChg>
        <pc:spChg chg="add mod">
          <ac:chgData name="Capua, Adriana" userId="8f2577cf-11d0-4a2d-be1a-eac5f7c3507e" providerId="ADAL" clId="{FDC7EA43-5499-472C-BEDA-D2D860A62D23}" dt="2021-12-26T23:34:16.852" v="2423" actId="1076"/>
          <ac:spMkLst>
            <pc:docMk/>
            <pc:sldMk cId="4167256837" sldId="3856"/>
            <ac:spMk id="20" creationId="{F9BB7D28-C982-4E10-98E6-14E90600C3E1}"/>
          </ac:spMkLst>
        </pc:spChg>
        <pc:spChg chg="add mod">
          <ac:chgData name="Capua, Adriana" userId="8f2577cf-11d0-4a2d-be1a-eac5f7c3507e" providerId="ADAL" clId="{FDC7EA43-5499-472C-BEDA-D2D860A62D23}" dt="2021-12-26T23:34:13.005" v="2422" actId="1076"/>
          <ac:spMkLst>
            <pc:docMk/>
            <pc:sldMk cId="4167256837" sldId="3856"/>
            <ac:spMk id="21" creationId="{B9F16A42-DE4C-4F21-BD5F-C8636B224CA4}"/>
          </ac:spMkLst>
        </pc:spChg>
        <pc:spChg chg="add del mod">
          <ac:chgData name="Capua, Adriana" userId="8f2577cf-11d0-4a2d-be1a-eac5f7c3507e" providerId="ADAL" clId="{FDC7EA43-5499-472C-BEDA-D2D860A62D23}" dt="2021-12-26T23:34:49.666" v="2426"/>
          <ac:spMkLst>
            <pc:docMk/>
            <pc:sldMk cId="4167256837" sldId="3856"/>
            <ac:spMk id="22" creationId="{D090F1F5-28D4-486E-9111-81311CBED5B3}"/>
          </ac:spMkLst>
        </pc:spChg>
        <pc:picChg chg="del">
          <ac:chgData name="Capua, Adriana" userId="8f2577cf-11d0-4a2d-be1a-eac5f7c3507e" providerId="ADAL" clId="{FDC7EA43-5499-472C-BEDA-D2D860A62D23}" dt="2021-12-26T23:28:55.686" v="2161" actId="478"/>
          <ac:picMkLst>
            <pc:docMk/>
            <pc:sldMk cId="4167256837" sldId="3856"/>
            <ac:picMk id="1030" creationId="{9B71953C-316D-4FB4-9012-6D0FEE7B0269}"/>
          </ac:picMkLst>
        </pc:picChg>
        <pc:picChg chg="add mod">
          <ac:chgData name="Capua, Adriana" userId="8f2577cf-11d0-4a2d-be1a-eac5f7c3507e" providerId="ADAL" clId="{FDC7EA43-5499-472C-BEDA-D2D860A62D23}" dt="2021-12-26T23:33:12.527" v="2408" actId="1076"/>
          <ac:picMkLst>
            <pc:docMk/>
            <pc:sldMk cId="4167256837" sldId="3856"/>
            <ac:picMk id="4098" creationId="{55F139C2-E3FD-4C0E-9F9B-00CDA5EE980F}"/>
          </ac:picMkLst>
        </pc:picChg>
      </pc:sldChg>
      <pc:sldChg chg="addSp delSp modSp add del mod">
        <pc:chgData name="Capua, Adriana" userId="8f2577cf-11d0-4a2d-be1a-eac5f7c3507e" providerId="ADAL" clId="{FDC7EA43-5499-472C-BEDA-D2D860A62D23}" dt="2021-12-26T23:44:11.626" v="2763" actId="47"/>
        <pc:sldMkLst>
          <pc:docMk/>
          <pc:sldMk cId="3707413600" sldId="3857"/>
        </pc:sldMkLst>
        <pc:spChg chg="mod">
          <ac:chgData name="Capua, Adriana" userId="8f2577cf-11d0-4a2d-be1a-eac5f7c3507e" providerId="ADAL" clId="{FDC7EA43-5499-472C-BEDA-D2D860A62D23}" dt="2021-12-26T23:39:38.027" v="2703"/>
          <ac:spMkLst>
            <pc:docMk/>
            <pc:sldMk cId="3707413600" sldId="3857"/>
            <ac:spMk id="4" creationId="{7B290457-2071-4F7C-9327-CE85A282B4D5}"/>
          </ac:spMkLst>
        </pc:spChg>
        <pc:spChg chg="mod">
          <ac:chgData name="Capua, Adriana" userId="8f2577cf-11d0-4a2d-be1a-eac5f7c3507e" providerId="ADAL" clId="{FDC7EA43-5499-472C-BEDA-D2D860A62D23}" dt="2021-12-26T23:36:53.105" v="2586" actId="14100"/>
          <ac:spMkLst>
            <pc:docMk/>
            <pc:sldMk cId="3707413600" sldId="3857"/>
            <ac:spMk id="5" creationId="{B67B1E24-2840-4BB0-AE5A-2320A01CB80F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10" creationId="{9C5F49BD-41C5-4F10-BF80-A756A581AAD4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11" creationId="{33BDAA9B-3ED3-44D6-82DF-EFECA11E0A72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12" creationId="{54FFB003-F955-48B7-87FC-1E8CF79D1B60}"/>
          </ac:spMkLst>
        </pc:spChg>
        <pc:spChg chg="add mod">
          <ac:chgData name="Capua, Adriana" userId="8f2577cf-11d0-4a2d-be1a-eac5f7c3507e" providerId="ADAL" clId="{FDC7EA43-5499-472C-BEDA-D2D860A62D23}" dt="2021-12-26T23:38:00.720" v="2689" actId="27636"/>
          <ac:spMkLst>
            <pc:docMk/>
            <pc:sldMk cId="3707413600" sldId="3857"/>
            <ac:spMk id="13" creationId="{12BCE69E-D681-462C-A058-DCA48112D8F9}"/>
          </ac:spMkLst>
        </pc:spChg>
        <pc:spChg chg="add mod">
          <ac:chgData name="Capua, Adriana" userId="8f2577cf-11d0-4a2d-be1a-eac5f7c3507e" providerId="ADAL" clId="{FDC7EA43-5499-472C-BEDA-D2D860A62D23}" dt="2021-12-26T23:38:16.991" v="2698" actId="1076"/>
          <ac:spMkLst>
            <pc:docMk/>
            <pc:sldMk cId="3707413600" sldId="3857"/>
            <ac:spMk id="14" creationId="{14A8533C-1DFC-4710-94E5-E64B9028B972}"/>
          </ac:spMkLst>
        </pc:spChg>
        <pc:spChg chg="mod">
          <ac:chgData name="Capua, Adriana" userId="8f2577cf-11d0-4a2d-be1a-eac5f7c3507e" providerId="ADAL" clId="{FDC7EA43-5499-472C-BEDA-D2D860A62D23}" dt="2021-12-26T23:38:12.805" v="2697" actId="1076"/>
          <ac:spMkLst>
            <pc:docMk/>
            <pc:sldMk cId="3707413600" sldId="3857"/>
            <ac:spMk id="17" creationId="{F1D6A673-9109-4F36-B76C-F266EFE16029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19" creationId="{38BF11AB-4B0E-4AA5-B594-CFFD9A9CCEC3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20" creationId="{F9BB7D28-C982-4E10-98E6-14E90600C3E1}"/>
          </ac:spMkLst>
        </pc:spChg>
        <pc:spChg chg="del">
          <ac:chgData name="Capua, Adriana" userId="8f2577cf-11d0-4a2d-be1a-eac5f7c3507e" providerId="ADAL" clId="{FDC7EA43-5499-472C-BEDA-D2D860A62D23}" dt="2021-12-26T23:36:23.652" v="2578" actId="478"/>
          <ac:spMkLst>
            <pc:docMk/>
            <pc:sldMk cId="3707413600" sldId="3857"/>
            <ac:spMk id="21" creationId="{B9F16A42-DE4C-4F21-BD5F-C8636B224CA4}"/>
          </ac:spMkLst>
        </pc:spChg>
        <pc:picChg chg="del mod">
          <ac:chgData name="Capua, Adriana" userId="8f2577cf-11d0-4a2d-be1a-eac5f7c3507e" providerId="ADAL" clId="{FDC7EA43-5499-472C-BEDA-D2D860A62D23}" dt="2021-12-26T23:36:56.808" v="2587" actId="478"/>
          <ac:picMkLst>
            <pc:docMk/>
            <pc:sldMk cId="3707413600" sldId="3857"/>
            <ac:picMk id="4098" creationId="{55F139C2-E3FD-4C0E-9F9B-00CDA5EE980F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43:02.439" v="2743" actId="1076"/>
        <pc:sldMkLst>
          <pc:docMk/>
          <pc:sldMk cId="2180330373" sldId="3858"/>
        </pc:sldMkLst>
        <pc:spChg chg="mod">
          <ac:chgData name="Capua, Adriana" userId="8f2577cf-11d0-4a2d-be1a-eac5f7c3507e" providerId="ADAL" clId="{FDC7EA43-5499-472C-BEDA-D2D860A62D23}" dt="2021-12-26T23:42:14" v="2733"/>
          <ac:spMkLst>
            <pc:docMk/>
            <pc:sldMk cId="2180330373" sldId="3858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6T23:40:27.402" v="2707" actId="478"/>
          <ac:spMkLst>
            <pc:docMk/>
            <pc:sldMk cId="2180330373" sldId="3858"/>
            <ac:spMk id="4" creationId="{C46100CC-F0F7-4B40-9818-3FAD9D766CB8}"/>
          </ac:spMkLst>
        </pc:spChg>
        <pc:spChg chg="add del">
          <ac:chgData name="Capua, Adriana" userId="8f2577cf-11d0-4a2d-be1a-eac5f7c3507e" providerId="ADAL" clId="{FDC7EA43-5499-472C-BEDA-D2D860A62D23}" dt="2021-12-26T23:40:30.273" v="2709" actId="22"/>
          <ac:spMkLst>
            <pc:docMk/>
            <pc:sldMk cId="2180330373" sldId="3858"/>
            <ac:spMk id="16" creationId="{5378B8A9-ED29-49A6-8791-8B0D947669B9}"/>
          </ac:spMkLst>
        </pc:spChg>
        <pc:spChg chg="del">
          <ac:chgData name="Capua, Adriana" userId="8f2577cf-11d0-4a2d-be1a-eac5f7c3507e" providerId="ADAL" clId="{FDC7EA43-5499-472C-BEDA-D2D860A62D23}" dt="2021-12-26T23:40:24.822" v="2706" actId="478"/>
          <ac:spMkLst>
            <pc:docMk/>
            <pc:sldMk cId="2180330373" sldId="3858"/>
            <ac:spMk id="17" creationId="{33FFD396-0E7A-479E-BE57-D58C49B15F07}"/>
          </ac:spMkLst>
        </pc:spChg>
        <pc:spChg chg="add mod">
          <ac:chgData name="Capua, Adriana" userId="8f2577cf-11d0-4a2d-be1a-eac5f7c3507e" providerId="ADAL" clId="{FDC7EA43-5499-472C-BEDA-D2D860A62D23}" dt="2021-12-26T23:43:00.854" v="2742" actId="14100"/>
          <ac:spMkLst>
            <pc:docMk/>
            <pc:sldMk cId="2180330373" sldId="3858"/>
            <ac:spMk id="18" creationId="{F968CA3D-DD4E-4683-AB56-252BB321E8E2}"/>
          </ac:spMkLst>
        </pc:spChg>
        <pc:spChg chg="del">
          <ac:chgData name="Capua, Adriana" userId="8f2577cf-11d0-4a2d-be1a-eac5f7c3507e" providerId="ADAL" clId="{FDC7EA43-5499-472C-BEDA-D2D860A62D23}" dt="2021-12-26T23:40:24.822" v="2706" actId="478"/>
          <ac:spMkLst>
            <pc:docMk/>
            <pc:sldMk cId="2180330373" sldId="3858"/>
            <ac:spMk id="20" creationId="{74AEB008-0438-445E-BE69-B379800A69C1}"/>
          </ac:spMkLst>
        </pc:spChg>
        <pc:spChg chg="del">
          <ac:chgData name="Capua, Adriana" userId="8f2577cf-11d0-4a2d-be1a-eac5f7c3507e" providerId="ADAL" clId="{FDC7EA43-5499-472C-BEDA-D2D860A62D23}" dt="2021-12-26T23:40:24.822" v="2706" actId="478"/>
          <ac:spMkLst>
            <pc:docMk/>
            <pc:sldMk cId="2180330373" sldId="3858"/>
            <ac:spMk id="29" creationId="{1A67614B-0B13-425E-9F00-7BE7D4663A0E}"/>
          </ac:spMkLst>
        </pc:sp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8" creationId="{2524EE2A-EA28-4BED-AE41-D8476F638656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11" creationId="{D8C31074-FCDB-4771-A31B-84A7F81217B6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14" creationId="{ECF14E88-CC33-46A7-9619-EF3B5E1DA7C5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19" creationId="{15F8E4EA-D0FB-437D-9D85-30E494708521}"/>
          </ac:picMkLst>
        </pc:picChg>
        <pc:picChg chg="add mod">
          <ac:chgData name="Capua, Adriana" userId="8f2577cf-11d0-4a2d-be1a-eac5f7c3507e" providerId="ADAL" clId="{FDC7EA43-5499-472C-BEDA-D2D860A62D23}" dt="2021-12-26T23:43:02.439" v="2743" actId="1076"/>
          <ac:picMkLst>
            <pc:docMk/>
            <pc:sldMk cId="2180330373" sldId="3858"/>
            <ac:picMk id="21" creationId="{F319C082-9F6A-4B06-AA3B-A9134D062FAB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23" creationId="{D5D4FA18-F9B5-4F9D-BD2E-78C92E854AD1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25" creationId="{76FBFD04-58DC-4C23-AD5B-382A7F5F5CC7}"/>
          </ac:picMkLst>
        </pc:picChg>
        <pc:picChg chg="del">
          <ac:chgData name="Capua, Adriana" userId="8f2577cf-11d0-4a2d-be1a-eac5f7c3507e" providerId="ADAL" clId="{FDC7EA43-5499-472C-BEDA-D2D860A62D23}" dt="2021-12-26T23:40:24.822" v="2706" actId="478"/>
          <ac:picMkLst>
            <pc:docMk/>
            <pc:sldMk cId="2180330373" sldId="3858"/>
            <ac:picMk id="28" creationId="{40C9D173-76A0-4EFD-BE58-922C59AFA18C}"/>
          </ac:picMkLst>
        </pc:picChg>
      </pc:sldChg>
      <pc:sldChg chg="addSp modSp add mod ord">
        <pc:chgData name="Capua, Adriana" userId="8f2577cf-11d0-4a2d-be1a-eac5f7c3507e" providerId="ADAL" clId="{FDC7EA43-5499-472C-BEDA-D2D860A62D23}" dt="2021-12-26T23:42:43.967" v="2738" actId="404"/>
        <pc:sldMkLst>
          <pc:docMk/>
          <pc:sldMk cId="3371647452" sldId="3859"/>
        </pc:sldMkLst>
        <pc:spChg chg="add mod">
          <ac:chgData name="Capua, Adriana" userId="8f2577cf-11d0-4a2d-be1a-eac5f7c3507e" providerId="ADAL" clId="{FDC7EA43-5499-472C-BEDA-D2D860A62D23}" dt="2021-12-26T23:42:43.967" v="2738" actId="404"/>
          <ac:spMkLst>
            <pc:docMk/>
            <pc:sldMk cId="3371647452" sldId="3859"/>
            <ac:spMk id="3" creationId="{DFBE3095-8E8F-4D20-B265-9A5B02C5BEDA}"/>
          </ac:spMkLst>
        </pc:spChg>
        <pc:picChg chg="add mod">
          <ac:chgData name="Capua, Adriana" userId="8f2577cf-11d0-4a2d-be1a-eac5f7c3507e" providerId="ADAL" clId="{FDC7EA43-5499-472C-BEDA-D2D860A62D23}" dt="2021-12-26T23:41:59.645" v="2728" actId="1076"/>
          <ac:picMkLst>
            <pc:docMk/>
            <pc:sldMk cId="3371647452" sldId="3859"/>
            <ac:picMk id="4" creationId="{2F2FEC1B-A5C6-4292-BAE0-497C88075A0F}"/>
          </ac:picMkLst>
        </pc:picChg>
      </pc:sldChg>
      <pc:sldChg chg="addSp modSp add mod">
        <pc:chgData name="Capua, Adriana" userId="8f2577cf-11d0-4a2d-be1a-eac5f7c3507e" providerId="ADAL" clId="{FDC7EA43-5499-472C-BEDA-D2D860A62D23}" dt="2021-12-28T06:41:38.780" v="10175" actId="20577"/>
        <pc:sldMkLst>
          <pc:docMk/>
          <pc:sldMk cId="168440777" sldId="3860"/>
        </pc:sldMkLst>
        <pc:spChg chg="mod">
          <ac:chgData name="Capua, Adriana" userId="8f2577cf-11d0-4a2d-be1a-eac5f7c3507e" providerId="ADAL" clId="{FDC7EA43-5499-472C-BEDA-D2D860A62D23}" dt="2021-12-26T23:43:39.679" v="2755"/>
          <ac:spMkLst>
            <pc:docMk/>
            <pc:sldMk cId="168440777" sldId="3860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6T23:44:01.801" v="2762" actId="1076"/>
          <ac:spMkLst>
            <pc:docMk/>
            <pc:sldMk cId="168440777" sldId="3860"/>
            <ac:spMk id="3" creationId="{B84A32DB-E77A-45BE-97C7-41BE2B854AC9}"/>
          </ac:spMkLst>
        </pc:spChg>
        <pc:spChg chg="add mod">
          <ac:chgData name="Capua, Adriana" userId="8f2577cf-11d0-4a2d-be1a-eac5f7c3507e" providerId="ADAL" clId="{FDC7EA43-5499-472C-BEDA-D2D860A62D23}" dt="2021-12-26T23:43:44.544" v="2756"/>
          <ac:spMkLst>
            <pc:docMk/>
            <pc:sldMk cId="168440777" sldId="3860"/>
            <ac:spMk id="4" creationId="{384F69C6-2D84-4698-A056-C82FE34D97E4}"/>
          </ac:spMkLst>
        </pc:spChg>
        <pc:spChg chg="add mod">
          <ac:chgData name="Capua, Adriana" userId="8f2577cf-11d0-4a2d-be1a-eac5f7c3507e" providerId="ADAL" clId="{FDC7EA43-5499-472C-BEDA-D2D860A62D23}" dt="2021-12-28T06:41:38.780" v="10175" actId="20577"/>
          <ac:spMkLst>
            <pc:docMk/>
            <pc:sldMk cId="168440777" sldId="3860"/>
            <ac:spMk id="5" creationId="{1A5650A8-60D1-4E20-9E47-2537869750A1}"/>
          </ac:spMkLst>
        </pc:spChg>
      </pc:sldChg>
      <pc:sldChg chg="addSp delSp modSp add mod">
        <pc:chgData name="Capua, Adriana" userId="8f2577cf-11d0-4a2d-be1a-eac5f7c3507e" providerId="ADAL" clId="{FDC7EA43-5499-472C-BEDA-D2D860A62D23}" dt="2021-12-28T06:30:09.600" v="10169" actId="20577"/>
        <pc:sldMkLst>
          <pc:docMk/>
          <pc:sldMk cId="583828208" sldId="3861"/>
        </pc:sldMkLst>
        <pc:spChg chg="mod">
          <ac:chgData name="Capua, Adriana" userId="8f2577cf-11d0-4a2d-be1a-eac5f7c3507e" providerId="ADAL" clId="{FDC7EA43-5499-472C-BEDA-D2D860A62D23}" dt="2021-12-26T23:43:09.937" v="2746"/>
          <ac:spMkLst>
            <pc:docMk/>
            <pc:sldMk cId="583828208" sldId="3861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6T23:43:56.345" v="2761" actId="1076"/>
          <ac:spMkLst>
            <pc:docMk/>
            <pc:sldMk cId="583828208" sldId="3861"/>
            <ac:spMk id="5" creationId="{BAB6C54A-5630-4AEC-87AE-19B77D3E394E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7" creationId="{B2E2AC27-44F5-4016-A84D-0DB12826B86C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8" creationId="{7FF45AB5-3C38-4096-985F-4172ECBE2EFD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9" creationId="{8F401F1A-D63A-420B-AC34-BB45096CF9DF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10" creationId="{34E00960-5A59-466A-9E4F-9E14DF263BE2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11" creationId="{6FBCB529-9795-4B17-926C-32D2B2DF8DA9}"/>
          </ac:spMkLst>
        </pc:spChg>
        <pc:spChg chg="add mod">
          <ac:chgData name="Capua, Adriana" userId="8f2577cf-11d0-4a2d-be1a-eac5f7c3507e" providerId="ADAL" clId="{FDC7EA43-5499-472C-BEDA-D2D860A62D23}" dt="2021-12-26T23:43:23.272" v="2750" actId="27636"/>
          <ac:spMkLst>
            <pc:docMk/>
            <pc:sldMk cId="583828208" sldId="3861"/>
            <ac:spMk id="12" creationId="{27BFCE76-35D2-4097-B58C-354893B358F1}"/>
          </ac:spMkLst>
        </pc:spChg>
        <pc:spChg chg="add mod">
          <ac:chgData name="Capua, Adriana" userId="8f2577cf-11d0-4a2d-be1a-eac5f7c3507e" providerId="ADAL" clId="{FDC7EA43-5499-472C-BEDA-D2D860A62D23}" dt="2021-12-28T06:30:09.600" v="10169" actId="20577"/>
          <ac:spMkLst>
            <pc:docMk/>
            <pc:sldMk cId="583828208" sldId="3861"/>
            <ac:spMk id="13" creationId="{45DBB36F-1373-4EC2-B394-DBCF92DADDB8}"/>
          </ac:spMkLst>
        </pc:spChg>
        <pc:spChg chg="del">
          <ac:chgData name="Capua, Adriana" userId="8f2577cf-11d0-4a2d-be1a-eac5f7c3507e" providerId="ADAL" clId="{FDC7EA43-5499-472C-BEDA-D2D860A62D23}" dt="2021-12-26T23:43:21.908" v="2747" actId="478"/>
          <ac:spMkLst>
            <pc:docMk/>
            <pc:sldMk cId="583828208" sldId="3861"/>
            <ac:spMk id="18" creationId="{F968CA3D-DD4E-4683-AB56-252BB321E8E2}"/>
          </ac:spMkLst>
        </pc:spChg>
        <pc:picChg chg="add mod">
          <ac:chgData name="Capua, Adriana" userId="8f2577cf-11d0-4a2d-be1a-eac5f7c3507e" providerId="ADAL" clId="{FDC7EA43-5499-472C-BEDA-D2D860A62D23}" dt="2021-12-26T23:43:23.272" v="2750" actId="27636"/>
          <ac:picMkLst>
            <pc:docMk/>
            <pc:sldMk cId="583828208" sldId="3861"/>
            <ac:picMk id="6" creationId="{06133C4A-4415-4F4B-8448-9551328D2B3B}"/>
          </ac:picMkLst>
        </pc:picChg>
        <pc:picChg chg="del">
          <ac:chgData name="Capua, Adriana" userId="8f2577cf-11d0-4a2d-be1a-eac5f7c3507e" providerId="ADAL" clId="{FDC7EA43-5499-472C-BEDA-D2D860A62D23}" dt="2021-12-26T23:43:22.389" v="2748" actId="478"/>
          <ac:picMkLst>
            <pc:docMk/>
            <pc:sldMk cId="583828208" sldId="3861"/>
            <ac:picMk id="21" creationId="{F319C082-9F6A-4B06-AA3B-A9134D062FAB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45:58.430" v="2786" actId="1076"/>
        <pc:sldMkLst>
          <pc:docMk/>
          <pc:sldMk cId="202034260" sldId="3862"/>
        </pc:sldMkLst>
        <pc:spChg chg="mod">
          <ac:chgData name="Capua, Adriana" userId="8f2577cf-11d0-4a2d-be1a-eac5f7c3507e" providerId="ADAL" clId="{FDC7EA43-5499-472C-BEDA-D2D860A62D23}" dt="2021-12-26T23:44:44.266" v="2778" actId="20577"/>
          <ac:spMkLst>
            <pc:docMk/>
            <pc:sldMk cId="202034260" sldId="3862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6T23:45:11.420" v="2779" actId="478"/>
          <ac:spMkLst>
            <pc:docMk/>
            <pc:sldMk cId="202034260" sldId="3862"/>
            <ac:spMk id="3" creationId="{B84A32DB-E77A-45BE-97C7-41BE2B854AC9}"/>
          </ac:spMkLst>
        </pc:spChg>
        <pc:spChg chg="del">
          <ac:chgData name="Capua, Adriana" userId="8f2577cf-11d0-4a2d-be1a-eac5f7c3507e" providerId="ADAL" clId="{FDC7EA43-5499-472C-BEDA-D2D860A62D23}" dt="2021-12-26T23:45:12.554" v="2780" actId="478"/>
          <ac:spMkLst>
            <pc:docMk/>
            <pc:sldMk cId="202034260" sldId="3862"/>
            <ac:spMk id="4" creationId="{384F69C6-2D84-4698-A056-C82FE34D97E4}"/>
          </ac:spMkLst>
        </pc:spChg>
        <pc:spChg chg="del">
          <ac:chgData name="Capua, Adriana" userId="8f2577cf-11d0-4a2d-be1a-eac5f7c3507e" providerId="ADAL" clId="{FDC7EA43-5499-472C-BEDA-D2D860A62D23}" dt="2021-12-26T23:45:14.088" v="2781" actId="478"/>
          <ac:spMkLst>
            <pc:docMk/>
            <pc:sldMk cId="202034260" sldId="3862"/>
            <ac:spMk id="5" creationId="{1A5650A8-60D1-4E20-9E47-2537869750A1}"/>
          </ac:spMkLst>
        </pc:spChg>
        <pc:spChg chg="add mod">
          <ac:chgData name="Capua, Adriana" userId="8f2577cf-11d0-4a2d-be1a-eac5f7c3507e" providerId="ADAL" clId="{FDC7EA43-5499-472C-BEDA-D2D860A62D23}" dt="2021-12-26T23:45:58.430" v="2786" actId="1076"/>
          <ac:spMkLst>
            <pc:docMk/>
            <pc:sldMk cId="202034260" sldId="3862"/>
            <ac:spMk id="9" creationId="{93AB52CB-69AC-4BBE-A3CF-5301C6C5DC7C}"/>
          </ac:spMkLst>
        </pc:spChg>
        <pc:picChg chg="add mod">
          <ac:chgData name="Capua, Adriana" userId="8f2577cf-11d0-4a2d-be1a-eac5f7c3507e" providerId="ADAL" clId="{FDC7EA43-5499-472C-BEDA-D2D860A62D23}" dt="2021-12-26T23:45:21.962" v="2784" actId="1076"/>
          <ac:picMkLst>
            <pc:docMk/>
            <pc:sldMk cId="202034260" sldId="3862"/>
            <ac:picMk id="7" creationId="{CEF90C2B-9C43-4CD2-8B5C-D3B19A1C8823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0:02:15.107" v="3339" actId="1076"/>
        <pc:sldMkLst>
          <pc:docMk/>
          <pc:sldMk cId="448165054" sldId="3863"/>
        </pc:sldMkLst>
        <pc:spChg chg="mod">
          <ac:chgData name="Capua, Adriana" userId="8f2577cf-11d0-4a2d-be1a-eac5f7c3507e" providerId="ADAL" clId="{FDC7EA43-5499-472C-BEDA-D2D860A62D23}" dt="2021-12-26T23:48:28.740" v="2856" actId="20577"/>
          <ac:spMkLst>
            <pc:docMk/>
            <pc:sldMk cId="448165054" sldId="3863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6T23:48:30.833" v="2857" actId="478"/>
          <ac:spMkLst>
            <pc:docMk/>
            <pc:sldMk cId="448165054" sldId="3863"/>
            <ac:spMk id="9" creationId="{93AB52CB-69AC-4BBE-A3CF-5301C6C5DC7C}"/>
          </ac:spMkLst>
        </pc:spChg>
        <pc:spChg chg="add mod">
          <ac:chgData name="Capua, Adriana" userId="8f2577cf-11d0-4a2d-be1a-eac5f7c3507e" providerId="ADAL" clId="{FDC7EA43-5499-472C-BEDA-D2D860A62D23}" dt="2021-12-27T00:01:36.095" v="3264" actId="1076"/>
          <ac:spMkLst>
            <pc:docMk/>
            <pc:sldMk cId="448165054" sldId="3863"/>
            <ac:spMk id="11" creationId="{478CC957-F366-4415-9319-17024D783F3D}"/>
          </ac:spMkLst>
        </pc:spChg>
        <pc:spChg chg="add mod">
          <ac:chgData name="Capua, Adriana" userId="8f2577cf-11d0-4a2d-be1a-eac5f7c3507e" providerId="ADAL" clId="{FDC7EA43-5499-472C-BEDA-D2D860A62D23}" dt="2021-12-27T00:02:15.107" v="3339" actId="1076"/>
          <ac:spMkLst>
            <pc:docMk/>
            <pc:sldMk cId="448165054" sldId="3863"/>
            <ac:spMk id="12" creationId="{92AEF08D-2C06-4CFF-A4B3-6924786F22C3}"/>
          </ac:spMkLst>
        </pc:spChg>
        <pc:picChg chg="add mod">
          <ac:chgData name="Capua, Adriana" userId="8f2577cf-11d0-4a2d-be1a-eac5f7c3507e" providerId="ADAL" clId="{FDC7EA43-5499-472C-BEDA-D2D860A62D23}" dt="2021-12-27T00:01:33.521" v="3263" actId="14100"/>
          <ac:picMkLst>
            <pc:docMk/>
            <pc:sldMk cId="448165054" sldId="3863"/>
            <ac:picMk id="4" creationId="{8F725D06-DBA7-48A6-B181-2AF71B3F0443}"/>
          </ac:picMkLst>
        </pc:picChg>
        <pc:picChg chg="add mod">
          <ac:chgData name="Capua, Adriana" userId="8f2577cf-11d0-4a2d-be1a-eac5f7c3507e" providerId="ADAL" clId="{FDC7EA43-5499-472C-BEDA-D2D860A62D23}" dt="2021-12-27T00:01:31.005" v="3262" actId="14100"/>
          <ac:picMkLst>
            <pc:docMk/>
            <pc:sldMk cId="448165054" sldId="3863"/>
            <ac:picMk id="6" creationId="{5BAF859E-674C-45EA-A7CD-45AE10A4BB5B}"/>
          </ac:picMkLst>
        </pc:picChg>
        <pc:picChg chg="del">
          <ac:chgData name="Capua, Adriana" userId="8f2577cf-11d0-4a2d-be1a-eac5f7c3507e" providerId="ADAL" clId="{FDC7EA43-5499-472C-BEDA-D2D860A62D23}" dt="2021-12-26T23:48:31.204" v="2858" actId="478"/>
          <ac:picMkLst>
            <pc:docMk/>
            <pc:sldMk cId="448165054" sldId="3863"/>
            <ac:picMk id="7" creationId="{CEF90C2B-9C43-4CD2-8B5C-D3B19A1C8823}"/>
          </ac:picMkLst>
        </pc:picChg>
        <pc:picChg chg="add mod">
          <ac:chgData name="Capua, Adriana" userId="8f2577cf-11d0-4a2d-be1a-eac5f7c3507e" providerId="ADAL" clId="{FDC7EA43-5499-472C-BEDA-D2D860A62D23}" dt="2021-12-27T00:01:37.363" v="3265" actId="1076"/>
          <ac:picMkLst>
            <pc:docMk/>
            <pc:sldMk cId="448165054" sldId="3863"/>
            <ac:picMk id="10" creationId="{D50BC9C6-1D50-4DC3-97AC-F855D4C0DC64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56:10.854" v="3088" actId="20577"/>
        <pc:sldMkLst>
          <pc:docMk/>
          <pc:sldMk cId="2874807045" sldId="3864"/>
        </pc:sldMkLst>
        <pc:spChg chg="mod">
          <ac:chgData name="Capua, Adriana" userId="8f2577cf-11d0-4a2d-be1a-eac5f7c3507e" providerId="ADAL" clId="{FDC7EA43-5499-472C-BEDA-D2D860A62D23}" dt="2021-12-26T23:51:38.144" v="2925" actId="20577"/>
          <ac:spMkLst>
            <pc:docMk/>
            <pc:sldMk cId="2874807045" sldId="3864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6T23:52:06.598" v="2964" actId="20577"/>
          <ac:spMkLst>
            <pc:docMk/>
            <pc:sldMk cId="2874807045" sldId="3864"/>
            <ac:spMk id="7" creationId="{505C77C8-F36A-461D-A65E-08469F2E3DA7}"/>
          </ac:spMkLst>
        </pc:spChg>
        <pc:spChg chg="add mod">
          <ac:chgData name="Capua, Adriana" userId="8f2577cf-11d0-4a2d-be1a-eac5f7c3507e" providerId="ADAL" clId="{FDC7EA43-5499-472C-BEDA-D2D860A62D23}" dt="2021-12-26T23:55:11.454" v="3034" actId="27636"/>
          <ac:spMkLst>
            <pc:docMk/>
            <pc:sldMk cId="2874807045" sldId="3864"/>
            <ac:spMk id="15" creationId="{BC024978-BE26-446A-A487-BDC8F04E5029}"/>
          </ac:spMkLst>
        </pc:spChg>
        <pc:spChg chg="add del">
          <ac:chgData name="Capua, Adriana" userId="8f2577cf-11d0-4a2d-be1a-eac5f7c3507e" providerId="ADAL" clId="{FDC7EA43-5499-472C-BEDA-D2D860A62D23}" dt="2021-12-26T23:55:54.598" v="3046" actId="22"/>
          <ac:spMkLst>
            <pc:docMk/>
            <pc:sldMk cId="2874807045" sldId="3864"/>
            <ac:spMk id="19" creationId="{792F4CD6-82C1-4B37-A6BE-0F605567E3C2}"/>
          </ac:spMkLst>
        </pc:spChg>
        <pc:spChg chg="add mod">
          <ac:chgData name="Capua, Adriana" userId="8f2577cf-11d0-4a2d-be1a-eac5f7c3507e" providerId="ADAL" clId="{FDC7EA43-5499-472C-BEDA-D2D860A62D23}" dt="2021-12-26T23:56:10.854" v="3088" actId="20577"/>
          <ac:spMkLst>
            <pc:docMk/>
            <pc:sldMk cId="2874807045" sldId="3864"/>
            <ac:spMk id="20" creationId="{F0463D9D-0FF8-4278-8860-B15AEE32D5FE}"/>
          </ac:spMkLst>
        </pc:spChg>
        <pc:picChg chg="del">
          <ac:chgData name="Capua, Adriana" userId="8f2577cf-11d0-4a2d-be1a-eac5f7c3507e" providerId="ADAL" clId="{FDC7EA43-5499-472C-BEDA-D2D860A62D23}" dt="2021-12-26T23:51:40.502" v="2926" actId="478"/>
          <ac:picMkLst>
            <pc:docMk/>
            <pc:sldMk cId="2874807045" sldId="3864"/>
            <ac:picMk id="4" creationId="{8F725D06-DBA7-48A6-B181-2AF71B3F0443}"/>
          </ac:picMkLst>
        </pc:picChg>
        <pc:picChg chg="add del mod">
          <ac:chgData name="Capua, Adriana" userId="8f2577cf-11d0-4a2d-be1a-eac5f7c3507e" providerId="ADAL" clId="{FDC7EA43-5499-472C-BEDA-D2D860A62D23}" dt="2021-12-26T23:52:43.716" v="2968" actId="478"/>
          <ac:picMkLst>
            <pc:docMk/>
            <pc:sldMk cId="2874807045" sldId="3864"/>
            <ac:picMk id="5" creationId="{6D975236-02EF-4393-BDAC-F5031CB1474E}"/>
          </ac:picMkLst>
        </pc:picChg>
        <pc:picChg chg="del">
          <ac:chgData name="Capua, Adriana" userId="8f2577cf-11d0-4a2d-be1a-eac5f7c3507e" providerId="ADAL" clId="{FDC7EA43-5499-472C-BEDA-D2D860A62D23}" dt="2021-12-26T23:51:40.928" v="2927" actId="478"/>
          <ac:picMkLst>
            <pc:docMk/>
            <pc:sldMk cId="2874807045" sldId="3864"/>
            <ac:picMk id="6" creationId="{5BAF859E-674C-45EA-A7CD-45AE10A4BB5B}"/>
          </ac:picMkLst>
        </pc:picChg>
        <pc:picChg chg="add mod">
          <ac:chgData name="Capua, Adriana" userId="8f2577cf-11d0-4a2d-be1a-eac5f7c3507e" providerId="ADAL" clId="{FDC7EA43-5499-472C-BEDA-D2D860A62D23}" dt="2021-12-26T23:55:45.188" v="3041" actId="1076"/>
          <ac:picMkLst>
            <pc:docMk/>
            <pc:sldMk cId="2874807045" sldId="3864"/>
            <ac:picMk id="9" creationId="{8D185747-F079-4924-8145-9FA0F70F41C3}"/>
          </ac:picMkLst>
        </pc:picChg>
        <pc:picChg chg="del">
          <ac:chgData name="Capua, Adriana" userId="8f2577cf-11d0-4a2d-be1a-eac5f7c3507e" providerId="ADAL" clId="{FDC7EA43-5499-472C-BEDA-D2D860A62D23}" dt="2021-12-26T23:51:41.358" v="2928" actId="478"/>
          <ac:picMkLst>
            <pc:docMk/>
            <pc:sldMk cId="2874807045" sldId="3864"/>
            <ac:picMk id="10" creationId="{D50BC9C6-1D50-4DC3-97AC-F855D4C0DC64}"/>
          </ac:picMkLst>
        </pc:picChg>
        <pc:picChg chg="add mod">
          <ac:chgData name="Capua, Adriana" userId="8f2577cf-11d0-4a2d-be1a-eac5f7c3507e" providerId="ADAL" clId="{FDC7EA43-5499-472C-BEDA-D2D860A62D23}" dt="2021-12-26T23:55:46.458" v="3042" actId="1076"/>
          <ac:picMkLst>
            <pc:docMk/>
            <pc:sldMk cId="2874807045" sldId="3864"/>
            <ac:picMk id="12" creationId="{23B4520E-B88B-4E4C-9976-A1766A8C5DAF}"/>
          </ac:picMkLst>
        </pc:picChg>
        <pc:picChg chg="add mod">
          <ac:chgData name="Capua, Adriana" userId="8f2577cf-11d0-4a2d-be1a-eac5f7c3507e" providerId="ADAL" clId="{FDC7EA43-5499-472C-BEDA-D2D860A62D23}" dt="2021-12-26T23:55:48.224" v="3043" actId="1076"/>
          <ac:picMkLst>
            <pc:docMk/>
            <pc:sldMk cId="2874807045" sldId="3864"/>
            <ac:picMk id="14" creationId="{D68D07C7-C574-44DF-B0E8-3DBE49AF7B29}"/>
          </ac:picMkLst>
        </pc:picChg>
        <pc:picChg chg="add mod">
          <ac:chgData name="Capua, Adriana" userId="8f2577cf-11d0-4a2d-be1a-eac5f7c3507e" providerId="ADAL" clId="{FDC7EA43-5499-472C-BEDA-D2D860A62D23}" dt="2021-12-26T23:55:49.717" v="3044" actId="1076"/>
          <ac:picMkLst>
            <pc:docMk/>
            <pc:sldMk cId="2874807045" sldId="3864"/>
            <ac:picMk id="17" creationId="{8ED208CC-431C-4870-9402-6093292C9566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6T23:59:37.652" v="3205" actId="1076"/>
        <pc:sldMkLst>
          <pc:docMk/>
          <pc:sldMk cId="2979348348" sldId="3865"/>
        </pc:sldMkLst>
        <pc:spChg chg="mod">
          <ac:chgData name="Capua, Adriana" userId="8f2577cf-11d0-4a2d-be1a-eac5f7c3507e" providerId="ADAL" clId="{FDC7EA43-5499-472C-BEDA-D2D860A62D23}" dt="2021-12-26T23:57:36.044" v="3111" actId="20577"/>
          <ac:spMkLst>
            <pc:docMk/>
            <pc:sldMk cId="2979348348" sldId="3865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6T23:58:24.401" v="3155" actId="20577"/>
          <ac:spMkLst>
            <pc:docMk/>
            <pc:sldMk cId="2979348348" sldId="3865"/>
            <ac:spMk id="7" creationId="{505C77C8-F36A-461D-A65E-08469F2E3DA7}"/>
          </ac:spMkLst>
        </pc:spChg>
        <pc:spChg chg="del">
          <ac:chgData name="Capua, Adriana" userId="8f2577cf-11d0-4a2d-be1a-eac5f7c3507e" providerId="ADAL" clId="{FDC7EA43-5499-472C-BEDA-D2D860A62D23}" dt="2021-12-26T23:57:50.310" v="3122" actId="478"/>
          <ac:spMkLst>
            <pc:docMk/>
            <pc:sldMk cId="2979348348" sldId="3865"/>
            <ac:spMk id="15" creationId="{BC024978-BE26-446A-A487-BDC8F04E5029}"/>
          </ac:spMkLst>
        </pc:spChg>
        <pc:spChg chg="add mod">
          <ac:chgData name="Capua, Adriana" userId="8f2577cf-11d0-4a2d-be1a-eac5f7c3507e" providerId="ADAL" clId="{FDC7EA43-5499-472C-BEDA-D2D860A62D23}" dt="2021-12-26T23:59:34.829" v="3204" actId="1076"/>
          <ac:spMkLst>
            <pc:docMk/>
            <pc:sldMk cId="2979348348" sldId="3865"/>
            <ac:spMk id="16" creationId="{B4CA462E-1895-42CF-A082-AA8F02866DF4}"/>
          </ac:spMkLst>
        </pc:spChg>
        <pc:spChg chg="del">
          <ac:chgData name="Capua, Adriana" userId="8f2577cf-11d0-4a2d-be1a-eac5f7c3507e" providerId="ADAL" clId="{FDC7EA43-5499-472C-BEDA-D2D860A62D23}" dt="2021-12-26T23:57:51.584" v="3123" actId="478"/>
          <ac:spMkLst>
            <pc:docMk/>
            <pc:sldMk cId="2979348348" sldId="3865"/>
            <ac:spMk id="20" creationId="{F0463D9D-0FF8-4278-8860-B15AEE32D5FE}"/>
          </ac:spMkLst>
        </pc:spChg>
        <pc:picChg chg="add mod">
          <ac:chgData name="Capua, Adriana" userId="8f2577cf-11d0-4a2d-be1a-eac5f7c3507e" providerId="ADAL" clId="{FDC7EA43-5499-472C-BEDA-D2D860A62D23}" dt="2021-12-26T23:58:10.409" v="3127" actId="1076"/>
          <ac:picMkLst>
            <pc:docMk/>
            <pc:sldMk cId="2979348348" sldId="3865"/>
            <ac:picMk id="4" creationId="{900E1B4D-FE1F-48FF-B10F-BC1E0A250A1E}"/>
          </ac:picMkLst>
        </pc:picChg>
        <pc:picChg chg="add mod">
          <ac:chgData name="Capua, Adriana" userId="8f2577cf-11d0-4a2d-be1a-eac5f7c3507e" providerId="ADAL" clId="{FDC7EA43-5499-472C-BEDA-D2D860A62D23}" dt="2021-12-26T23:58:49.517" v="3159" actId="14100"/>
          <ac:picMkLst>
            <pc:docMk/>
            <pc:sldMk cId="2979348348" sldId="3865"/>
            <ac:picMk id="6" creationId="{5AB7AEFE-C60D-4A32-8B10-BE225AD1371E}"/>
          </ac:picMkLst>
        </pc:picChg>
        <pc:picChg chg="add del">
          <ac:chgData name="Capua, Adriana" userId="8f2577cf-11d0-4a2d-be1a-eac5f7c3507e" providerId="ADAL" clId="{FDC7EA43-5499-472C-BEDA-D2D860A62D23}" dt="2021-12-26T23:57:48.034" v="3119" actId="478"/>
          <ac:picMkLst>
            <pc:docMk/>
            <pc:sldMk cId="2979348348" sldId="3865"/>
            <ac:picMk id="9" creationId="{8D185747-F079-4924-8145-9FA0F70F41C3}"/>
          </ac:picMkLst>
        </pc:picChg>
        <pc:picChg chg="add mod">
          <ac:chgData name="Capua, Adriana" userId="8f2577cf-11d0-4a2d-be1a-eac5f7c3507e" providerId="ADAL" clId="{FDC7EA43-5499-472C-BEDA-D2D860A62D23}" dt="2021-12-26T23:59:37.652" v="3205" actId="1076"/>
          <ac:picMkLst>
            <pc:docMk/>
            <pc:sldMk cId="2979348348" sldId="3865"/>
            <ac:picMk id="10" creationId="{83D95DDD-3911-4A49-9281-9C0C724FD57B}"/>
          </ac:picMkLst>
        </pc:picChg>
        <pc:picChg chg="add del">
          <ac:chgData name="Capua, Adriana" userId="8f2577cf-11d0-4a2d-be1a-eac5f7c3507e" providerId="ADAL" clId="{FDC7EA43-5499-472C-BEDA-D2D860A62D23}" dt="2021-12-26T23:57:48.470" v="3120" actId="478"/>
          <ac:picMkLst>
            <pc:docMk/>
            <pc:sldMk cId="2979348348" sldId="3865"/>
            <ac:picMk id="12" creationId="{23B4520E-B88B-4E4C-9976-A1766A8C5DAF}"/>
          </ac:picMkLst>
        </pc:picChg>
        <pc:picChg chg="del">
          <ac:chgData name="Capua, Adriana" userId="8f2577cf-11d0-4a2d-be1a-eac5f7c3507e" providerId="ADAL" clId="{FDC7EA43-5499-472C-BEDA-D2D860A62D23}" dt="2021-12-26T23:57:47.431" v="3118" actId="478"/>
          <ac:picMkLst>
            <pc:docMk/>
            <pc:sldMk cId="2979348348" sldId="3865"/>
            <ac:picMk id="14" creationId="{D68D07C7-C574-44DF-B0E8-3DBE49AF7B29}"/>
          </ac:picMkLst>
        </pc:picChg>
        <pc:picChg chg="del">
          <ac:chgData name="Capua, Adriana" userId="8f2577cf-11d0-4a2d-be1a-eac5f7c3507e" providerId="ADAL" clId="{FDC7EA43-5499-472C-BEDA-D2D860A62D23}" dt="2021-12-26T23:57:48.907" v="3121" actId="478"/>
          <ac:picMkLst>
            <pc:docMk/>
            <pc:sldMk cId="2979348348" sldId="3865"/>
            <ac:picMk id="17" creationId="{8ED208CC-431C-4870-9402-6093292C9566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0:24:40.078" v="3734" actId="1076"/>
        <pc:sldMkLst>
          <pc:docMk/>
          <pc:sldMk cId="4182741000" sldId="3866"/>
        </pc:sldMkLst>
        <pc:spChg chg="mod">
          <ac:chgData name="Capua, Adriana" userId="8f2577cf-11d0-4a2d-be1a-eac5f7c3507e" providerId="ADAL" clId="{FDC7EA43-5499-472C-BEDA-D2D860A62D23}" dt="2021-12-27T00:04:14.461" v="3422" actId="20577"/>
          <ac:spMkLst>
            <pc:docMk/>
            <pc:sldMk cId="4182741000" sldId="3866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0:08:05.761" v="3610" actId="27636"/>
          <ac:spMkLst>
            <pc:docMk/>
            <pc:sldMk cId="4182741000" sldId="3866"/>
            <ac:spMk id="7" creationId="{505C77C8-F36A-461D-A65E-08469F2E3DA7}"/>
          </ac:spMkLst>
        </pc:spChg>
        <pc:spChg chg="add mod">
          <ac:chgData name="Capua, Adriana" userId="8f2577cf-11d0-4a2d-be1a-eac5f7c3507e" providerId="ADAL" clId="{FDC7EA43-5499-472C-BEDA-D2D860A62D23}" dt="2021-12-27T00:23:50.583" v="3638" actId="1076"/>
          <ac:spMkLst>
            <pc:docMk/>
            <pc:sldMk cId="4182741000" sldId="3866"/>
            <ac:spMk id="8" creationId="{74AB53C9-44FB-445F-A12A-D8260171A3A5}"/>
          </ac:spMkLst>
        </pc:spChg>
        <pc:spChg chg="del">
          <ac:chgData name="Capua, Adriana" userId="8f2577cf-11d0-4a2d-be1a-eac5f7c3507e" providerId="ADAL" clId="{FDC7EA43-5499-472C-BEDA-D2D860A62D23}" dt="2021-12-27T00:05:58.648" v="3578" actId="478"/>
          <ac:spMkLst>
            <pc:docMk/>
            <pc:sldMk cId="4182741000" sldId="3866"/>
            <ac:spMk id="16" creationId="{B4CA462E-1895-42CF-A082-AA8F02866DF4}"/>
          </ac:spMkLst>
        </pc:spChg>
        <pc:spChg chg="add mod">
          <ac:chgData name="Capua, Adriana" userId="8f2577cf-11d0-4a2d-be1a-eac5f7c3507e" providerId="ADAL" clId="{FDC7EA43-5499-472C-BEDA-D2D860A62D23}" dt="2021-12-27T00:24:40.078" v="3734" actId="1076"/>
          <ac:spMkLst>
            <pc:docMk/>
            <pc:sldMk cId="4182741000" sldId="3866"/>
            <ac:spMk id="25" creationId="{E31CE8E8-C2B9-46A2-BA1E-43B2F4791AB9}"/>
          </ac:spMkLst>
        </pc:spChg>
        <pc:picChg chg="del mod">
          <ac:chgData name="Capua, Adriana" userId="8f2577cf-11d0-4a2d-be1a-eac5f7c3507e" providerId="ADAL" clId="{FDC7EA43-5499-472C-BEDA-D2D860A62D23}" dt="2021-12-27T00:05:56.644" v="3575" actId="478"/>
          <ac:picMkLst>
            <pc:docMk/>
            <pc:sldMk cId="4182741000" sldId="3866"/>
            <ac:picMk id="4" creationId="{900E1B4D-FE1F-48FF-B10F-BC1E0A250A1E}"/>
          </ac:picMkLst>
        </pc:picChg>
        <pc:picChg chg="add del mod">
          <ac:chgData name="Capua, Adriana" userId="8f2577cf-11d0-4a2d-be1a-eac5f7c3507e" providerId="ADAL" clId="{FDC7EA43-5499-472C-BEDA-D2D860A62D23}" dt="2021-12-27T00:15:07.974" v="3611" actId="478"/>
          <ac:picMkLst>
            <pc:docMk/>
            <pc:sldMk cId="4182741000" sldId="3866"/>
            <ac:picMk id="5" creationId="{C1A7407A-1F49-44A6-B0FE-FE9038962BA4}"/>
          </ac:picMkLst>
        </pc:picChg>
        <pc:picChg chg="del mod">
          <ac:chgData name="Capua, Adriana" userId="8f2577cf-11d0-4a2d-be1a-eac5f7c3507e" providerId="ADAL" clId="{FDC7EA43-5499-472C-BEDA-D2D860A62D23}" dt="2021-12-27T00:05:57.099" v="3576" actId="478"/>
          <ac:picMkLst>
            <pc:docMk/>
            <pc:sldMk cId="4182741000" sldId="3866"/>
            <ac:picMk id="6" creationId="{5AB7AEFE-C60D-4A32-8B10-BE225AD1371E}"/>
          </ac:picMkLst>
        </pc:picChg>
        <pc:picChg chg="del">
          <ac:chgData name="Capua, Adriana" userId="8f2577cf-11d0-4a2d-be1a-eac5f7c3507e" providerId="ADAL" clId="{FDC7EA43-5499-472C-BEDA-D2D860A62D23}" dt="2021-12-27T00:05:57.759" v="3577" actId="478"/>
          <ac:picMkLst>
            <pc:docMk/>
            <pc:sldMk cId="4182741000" sldId="3866"/>
            <ac:picMk id="10" creationId="{83D95DDD-3911-4A49-9281-9C0C724FD57B}"/>
          </ac:picMkLst>
        </pc:picChg>
        <pc:picChg chg="add del mod">
          <ac:chgData name="Capua, Adriana" userId="8f2577cf-11d0-4a2d-be1a-eac5f7c3507e" providerId="ADAL" clId="{FDC7EA43-5499-472C-BEDA-D2D860A62D23}" dt="2021-12-27T00:15:08.637" v="3612" actId="478"/>
          <ac:picMkLst>
            <pc:docMk/>
            <pc:sldMk cId="4182741000" sldId="3866"/>
            <ac:picMk id="11" creationId="{D1996639-A332-46AE-AC33-E38D80F1A023}"/>
          </ac:picMkLst>
        </pc:picChg>
        <pc:picChg chg="add del mod">
          <ac:chgData name="Capua, Adriana" userId="8f2577cf-11d0-4a2d-be1a-eac5f7c3507e" providerId="ADAL" clId="{FDC7EA43-5499-472C-BEDA-D2D860A62D23}" dt="2021-12-27T00:15:09.288" v="3613" actId="478"/>
          <ac:picMkLst>
            <pc:docMk/>
            <pc:sldMk cId="4182741000" sldId="3866"/>
            <ac:picMk id="13" creationId="{8CFD24D0-A4CE-4EC8-8E5C-57EDE6D3FF38}"/>
          </ac:picMkLst>
        </pc:picChg>
        <pc:picChg chg="add del mod">
          <ac:chgData name="Capua, Adriana" userId="8f2577cf-11d0-4a2d-be1a-eac5f7c3507e" providerId="ADAL" clId="{FDC7EA43-5499-472C-BEDA-D2D860A62D23}" dt="2021-12-27T00:16:47.226" v="3617" actId="478"/>
          <ac:picMkLst>
            <pc:docMk/>
            <pc:sldMk cId="4182741000" sldId="3866"/>
            <ac:picMk id="15" creationId="{DBABB992-CC11-4935-9A89-9400CED8D0CE}"/>
          </ac:picMkLst>
        </pc:picChg>
        <pc:picChg chg="add del mod">
          <ac:chgData name="Capua, Adriana" userId="8f2577cf-11d0-4a2d-be1a-eac5f7c3507e" providerId="ADAL" clId="{FDC7EA43-5499-472C-BEDA-D2D860A62D23}" dt="2021-12-27T00:17:14.028" v="3621" actId="478"/>
          <ac:picMkLst>
            <pc:docMk/>
            <pc:sldMk cId="4182741000" sldId="3866"/>
            <ac:picMk id="18" creationId="{82B23A68-1EDB-414D-89E6-FC89185ECD69}"/>
          </ac:picMkLst>
        </pc:picChg>
        <pc:picChg chg="add mod">
          <ac:chgData name="Capua, Adriana" userId="8f2577cf-11d0-4a2d-be1a-eac5f7c3507e" providerId="ADAL" clId="{FDC7EA43-5499-472C-BEDA-D2D860A62D23}" dt="2021-12-27T00:23:50.583" v="3638" actId="1076"/>
          <ac:picMkLst>
            <pc:docMk/>
            <pc:sldMk cId="4182741000" sldId="3866"/>
            <ac:picMk id="20" creationId="{73C3379F-201C-4772-BDF9-DE9FFE1B4DA3}"/>
          </ac:picMkLst>
        </pc:picChg>
        <pc:picChg chg="add mod">
          <ac:chgData name="Capua, Adriana" userId="8f2577cf-11d0-4a2d-be1a-eac5f7c3507e" providerId="ADAL" clId="{FDC7EA43-5499-472C-BEDA-D2D860A62D23}" dt="2021-12-27T00:23:50.583" v="3638" actId="1076"/>
          <ac:picMkLst>
            <pc:docMk/>
            <pc:sldMk cId="4182741000" sldId="3866"/>
            <ac:picMk id="22" creationId="{9CFDEBE1-320A-416E-8906-EB23056B8CBB}"/>
          </ac:picMkLst>
        </pc:picChg>
        <pc:picChg chg="add mod">
          <ac:chgData name="Capua, Adriana" userId="8f2577cf-11d0-4a2d-be1a-eac5f7c3507e" providerId="ADAL" clId="{FDC7EA43-5499-472C-BEDA-D2D860A62D23}" dt="2021-12-27T00:23:50.583" v="3638" actId="1076"/>
          <ac:picMkLst>
            <pc:docMk/>
            <pc:sldMk cId="4182741000" sldId="3866"/>
            <ac:picMk id="24" creationId="{8C0953E3-DF59-4DDC-82BD-B5DE0AF24178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0:37:13.754" v="4124" actId="1076"/>
        <pc:sldMkLst>
          <pc:docMk/>
          <pc:sldMk cId="3855747828" sldId="3867"/>
        </pc:sldMkLst>
        <pc:spChg chg="mod">
          <ac:chgData name="Capua, Adriana" userId="8f2577cf-11d0-4a2d-be1a-eac5f7c3507e" providerId="ADAL" clId="{FDC7EA43-5499-472C-BEDA-D2D860A62D23}" dt="2021-12-27T00:27:37.981" v="3746" actId="20577"/>
          <ac:spMkLst>
            <pc:docMk/>
            <pc:sldMk cId="3855747828" sldId="3867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7T00:29:15.621" v="3998" actId="27636"/>
          <ac:spMkLst>
            <pc:docMk/>
            <pc:sldMk cId="3855747828" sldId="3867"/>
            <ac:spMk id="7" creationId="{505C77C8-F36A-461D-A65E-08469F2E3DA7}"/>
          </ac:spMkLst>
        </pc:spChg>
        <pc:spChg chg="add del mod">
          <ac:chgData name="Capua, Adriana" userId="8f2577cf-11d0-4a2d-be1a-eac5f7c3507e" providerId="ADAL" clId="{FDC7EA43-5499-472C-BEDA-D2D860A62D23}" dt="2021-12-27T00:31:26.458" v="4026" actId="1076"/>
          <ac:spMkLst>
            <pc:docMk/>
            <pc:sldMk cId="3855747828" sldId="3867"/>
            <ac:spMk id="8" creationId="{74AB53C9-44FB-445F-A12A-D8260171A3A5}"/>
          </ac:spMkLst>
        </pc:spChg>
        <pc:spChg chg="add mod">
          <ac:chgData name="Capua, Adriana" userId="8f2577cf-11d0-4a2d-be1a-eac5f7c3507e" providerId="ADAL" clId="{FDC7EA43-5499-472C-BEDA-D2D860A62D23}" dt="2021-12-27T00:31:36.408" v="4035" actId="20577"/>
          <ac:spMkLst>
            <pc:docMk/>
            <pc:sldMk cId="3855747828" sldId="3867"/>
            <ac:spMk id="15" creationId="{7528CF6C-FFEC-4D63-B923-B3AB5D0D6AD1}"/>
          </ac:spMkLst>
        </pc:spChg>
        <pc:spChg chg="del">
          <ac:chgData name="Capua, Adriana" userId="8f2577cf-11d0-4a2d-be1a-eac5f7c3507e" providerId="ADAL" clId="{FDC7EA43-5499-472C-BEDA-D2D860A62D23}" dt="2021-12-27T00:27:58.278" v="3762" actId="478"/>
          <ac:spMkLst>
            <pc:docMk/>
            <pc:sldMk cId="3855747828" sldId="3867"/>
            <ac:spMk id="25" creationId="{E31CE8E8-C2B9-46A2-BA1E-43B2F4791AB9}"/>
          </ac:spMkLst>
        </pc:spChg>
        <pc:spChg chg="add mod">
          <ac:chgData name="Capua, Adriana" userId="8f2577cf-11d0-4a2d-be1a-eac5f7c3507e" providerId="ADAL" clId="{FDC7EA43-5499-472C-BEDA-D2D860A62D23}" dt="2021-12-27T00:36:53.882" v="4120" actId="1076"/>
          <ac:spMkLst>
            <pc:docMk/>
            <pc:sldMk cId="3855747828" sldId="3867"/>
            <ac:spMk id="26" creationId="{26771876-D1B6-4AF9-86E9-92AFB82F4DDD}"/>
          </ac:spMkLst>
        </pc:spChg>
        <pc:spChg chg="add del mod">
          <ac:chgData name="Capua, Adriana" userId="8f2577cf-11d0-4a2d-be1a-eac5f7c3507e" providerId="ADAL" clId="{FDC7EA43-5499-472C-BEDA-D2D860A62D23}" dt="2021-12-27T00:36:44.764" v="4118"/>
          <ac:spMkLst>
            <pc:docMk/>
            <pc:sldMk cId="3855747828" sldId="3867"/>
            <ac:spMk id="27" creationId="{A8F2AB64-AAEC-4D47-9246-BBD010FE3023}"/>
          </ac:spMkLst>
        </pc:spChg>
        <pc:spChg chg="add mod">
          <ac:chgData name="Capua, Adriana" userId="8f2577cf-11d0-4a2d-be1a-eac5f7c3507e" providerId="ADAL" clId="{FDC7EA43-5499-472C-BEDA-D2D860A62D23}" dt="2021-12-27T00:37:01.963" v="4122" actId="1076"/>
          <ac:spMkLst>
            <pc:docMk/>
            <pc:sldMk cId="3855747828" sldId="3867"/>
            <ac:spMk id="30" creationId="{F5656DBA-E9F7-4E2D-98F4-1F14A9E88486}"/>
          </ac:spMkLst>
        </pc:spChg>
        <pc:picChg chg="add del mod">
          <ac:chgData name="Capua, Adriana" userId="8f2577cf-11d0-4a2d-be1a-eac5f7c3507e" providerId="ADAL" clId="{FDC7EA43-5499-472C-BEDA-D2D860A62D23}" dt="2021-12-27T00:29:36.105" v="4016" actId="478"/>
          <ac:picMkLst>
            <pc:docMk/>
            <pc:sldMk cId="3855747828" sldId="3867"/>
            <ac:picMk id="4" creationId="{CF033270-1F1E-48DE-9417-F8A3F39C1556}"/>
          </ac:picMkLst>
        </pc:picChg>
        <pc:picChg chg="add mod">
          <ac:chgData name="Capua, Adriana" userId="8f2577cf-11d0-4a2d-be1a-eac5f7c3507e" providerId="ADAL" clId="{FDC7EA43-5499-472C-BEDA-D2D860A62D23}" dt="2021-12-27T00:29:51.135" v="4019" actId="14100"/>
          <ac:picMkLst>
            <pc:docMk/>
            <pc:sldMk cId="3855747828" sldId="3867"/>
            <ac:picMk id="6" creationId="{B9B6E7DA-4BE9-4D7D-B052-712154617CEC}"/>
          </ac:picMkLst>
        </pc:picChg>
        <pc:picChg chg="add mod">
          <ac:chgData name="Capua, Adriana" userId="8f2577cf-11d0-4a2d-be1a-eac5f7c3507e" providerId="ADAL" clId="{FDC7EA43-5499-472C-BEDA-D2D860A62D23}" dt="2021-12-27T00:33:14.804" v="4047" actId="14100"/>
          <ac:picMkLst>
            <pc:docMk/>
            <pc:sldMk cId="3855747828" sldId="3867"/>
            <ac:picMk id="10" creationId="{B72D9AA4-6381-423E-842A-BCA61733E20A}"/>
          </ac:picMkLst>
        </pc:picChg>
        <pc:picChg chg="add mod">
          <ac:chgData name="Capua, Adriana" userId="8f2577cf-11d0-4a2d-be1a-eac5f7c3507e" providerId="ADAL" clId="{FDC7EA43-5499-472C-BEDA-D2D860A62D23}" dt="2021-12-27T00:31:48.614" v="4038" actId="14100"/>
          <ac:picMkLst>
            <pc:docMk/>
            <pc:sldMk cId="3855747828" sldId="3867"/>
            <ac:picMk id="12" creationId="{E9AEB2E7-8175-4A75-9A1E-3B3A841A5F47}"/>
          </ac:picMkLst>
        </pc:picChg>
        <pc:picChg chg="add mod">
          <ac:chgData name="Capua, Adriana" userId="8f2577cf-11d0-4a2d-be1a-eac5f7c3507e" providerId="ADAL" clId="{FDC7EA43-5499-472C-BEDA-D2D860A62D23}" dt="2021-12-27T00:33:16.884" v="4048" actId="14100"/>
          <ac:picMkLst>
            <pc:docMk/>
            <pc:sldMk cId="3855747828" sldId="3867"/>
            <ac:picMk id="14" creationId="{A3131CC4-2996-4CE5-9217-F5A3DDF80668}"/>
          </ac:picMkLst>
        </pc:picChg>
        <pc:picChg chg="add mod">
          <ac:chgData name="Capua, Adriana" userId="8f2577cf-11d0-4a2d-be1a-eac5f7c3507e" providerId="ADAL" clId="{FDC7EA43-5499-472C-BEDA-D2D860A62D23}" dt="2021-12-27T00:37:13.754" v="4124" actId="1076"/>
          <ac:picMkLst>
            <pc:docMk/>
            <pc:sldMk cId="3855747828" sldId="3867"/>
            <ac:picMk id="17" creationId="{C477FF97-B953-44EB-8B95-42B0317812B5}"/>
          </ac:picMkLst>
        </pc:picChg>
        <pc:picChg chg="add mod">
          <ac:chgData name="Capua, Adriana" userId="8f2577cf-11d0-4a2d-be1a-eac5f7c3507e" providerId="ADAL" clId="{FDC7EA43-5499-472C-BEDA-D2D860A62D23}" dt="2021-12-27T00:37:11.832" v="4123" actId="1076"/>
          <ac:picMkLst>
            <pc:docMk/>
            <pc:sldMk cId="3855747828" sldId="3867"/>
            <ac:picMk id="19" creationId="{354D906E-9B18-4062-9369-C4DB55EB7563}"/>
          </ac:picMkLst>
        </pc:picChg>
        <pc:picChg chg="add del">
          <ac:chgData name="Capua, Adriana" userId="8f2577cf-11d0-4a2d-be1a-eac5f7c3507e" providerId="ADAL" clId="{FDC7EA43-5499-472C-BEDA-D2D860A62D23}" dt="2021-12-27T00:27:52.397" v="3757" actId="478"/>
          <ac:picMkLst>
            <pc:docMk/>
            <pc:sldMk cId="3855747828" sldId="3867"/>
            <ac:picMk id="20" creationId="{73C3379F-201C-4772-BDF9-DE9FFE1B4DA3}"/>
          </ac:picMkLst>
        </pc:picChg>
        <pc:picChg chg="add del">
          <ac:chgData name="Capua, Adriana" userId="8f2577cf-11d0-4a2d-be1a-eac5f7c3507e" providerId="ADAL" clId="{FDC7EA43-5499-472C-BEDA-D2D860A62D23}" dt="2021-12-27T00:27:56.180" v="3760" actId="478"/>
          <ac:picMkLst>
            <pc:docMk/>
            <pc:sldMk cId="3855747828" sldId="3867"/>
            <ac:picMk id="22" creationId="{9CFDEBE1-320A-416E-8906-EB23056B8CBB}"/>
          </ac:picMkLst>
        </pc:picChg>
        <pc:picChg chg="add del">
          <ac:chgData name="Capua, Adriana" userId="8f2577cf-11d0-4a2d-be1a-eac5f7c3507e" providerId="ADAL" clId="{FDC7EA43-5499-472C-BEDA-D2D860A62D23}" dt="2021-12-27T00:27:56.686" v="3761" actId="478"/>
          <ac:picMkLst>
            <pc:docMk/>
            <pc:sldMk cId="3855747828" sldId="3867"/>
            <ac:picMk id="24" creationId="{8C0953E3-DF59-4DDC-82BD-B5DE0AF24178}"/>
          </ac:picMkLst>
        </pc:picChg>
        <pc:picChg chg="add del mod">
          <ac:chgData name="Capua, Adriana" userId="8f2577cf-11d0-4a2d-be1a-eac5f7c3507e" providerId="ADAL" clId="{FDC7EA43-5499-472C-BEDA-D2D860A62D23}" dt="2021-12-27T00:36:44.764" v="4118"/>
          <ac:picMkLst>
            <pc:docMk/>
            <pc:sldMk cId="3855747828" sldId="3867"/>
            <ac:picMk id="28" creationId="{99313BD4-7ED4-4B50-9153-67AE70F9DD8F}"/>
          </ac:picMkLst>
        </pc:picChg>
        <pc:picChg chg="add del mod">
          <ac:chgData name="Capua, Adriana" userId="8f2577cf-11d0-4a2d-be1a-eac5f7c3507e" providerId="ADAL" clId="{FDC7EA43-5499-472C-BEDA-D2D860A62D23}" dt="2021-12-27T00:36:44.764" v="4118"/>
          <ac:picMkLst>
            <pc:docMk/>
            <pc:sldMk cId="3855747828" sldId="3867"/>
            <ac:picMk id="29" creationId="{DCC30EE5-6459-4DDD-95EF-50A5C90888CD}"/>
          </ac:picMkLst>
        </pc:picChg>
        <pc:picChg chg="add mod">
          <ac:chgData name="Capua, Adriana" userId="8f2577cf-11d0-4a2d-be1a-eac5f7c3507e" providerId="ADAL" clId="{FDC7EA43-5499-472C-BEDA-D2D860A62D23}" dt="2021-12-27T00:37:01.963" v="4122" actId="1076"/>
          <ac:picMkLst>
            <pc:docMk/>
            <pc:sldMk cId="3855747828" sldId="3867"/>
            <ac:picMk id="31" creationId="{85D1AA34-34D4-4D11-95DA-ABA0DB5F25B8}"/>
          </ac:picMkLst>
        </pc:picChg>
        <pc:picChg chg="add mod">
          <ac:chgData name="Capua, Adriana" userId="8f2577cf-11d0-4a2d-be1a-eac5f7c3507e" providerId="ADAL" clId="{FDC7EA43-5499-472C-BEDA-D2D860A62D23}" dt="2021-12-27T00:37:01.963" v="4122" actId="1076"/>
          <ac:picMkLst>
            <pc:docMk/>
            <pc:sldMk cId="3855747828" sldId="3867"/>
            <ac:picMk id="32" creationId="{0A9A5C00-6F8F-4A2C-BAE2-8368F82B82B6}"/>
          </ac:picMkLst>
        </pc:picChg>
      </pc:sldChg>
      <pc:sldChg chg="addSp delSp modSp add del mod">
        <pc:chgData name="Capua, Adriana" userId="8f2577cf-11d0-4a2d-be1a-eac5f7c3507e" providerId="ADAL" clId="{FDC7EA43-5499-472C-BEDA-D2D860A62D23}" dt="2021-12-28T06:52:57.600" v="10177" actId="14100"/>
        <pc:sldMkLst>
          <pc:docMk/>
          <pc:sldMk cId="610194807" sldId="3868"/>
        </pc:sldMkLst>
        <pc:spChg chg="mod">
          <ac:chgData name="Capua, Adriana" userId="8f2577cf-11d0-4a2d-be1a-eac5f7c3507e" providerId="ADAL" clId="{FDC7EA43-5499-472C-BEDA-D2D860A62D23}" dt="2021-12-27T00:37:26.727" v="4159" actId="20577"/>
          <ac:spMkLst>
            <pc:docMk/>
            <pc:sldMk cId="610194807" sldId="3868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0:34:53.093" v="4092" actId="478"/>
          <ac:spMkLst>
            <pc:docMk/>
            <pc:sldMk cId="610194807" sldId="3868"/>
            <ac:spMk id="7" creationId="{505C77C8-F36A-461D-A65E-08469F2E3DA7}"/>
          </ac:spMkLst>
        </pc:spChg>
        <pc:spChg chg="add del mod">
          <ac:chgData name="Capua, Adriana" userId="8f2577cf-11d0-4a2d-be1a-eac5f7c3507e" providerId="ADAL" clId="{FDC7EA43-5499-472C-BEDA-D2D860A62D23}" dt="2021-12-27T02:01:47.651" v="6004" actId="478"/>
          <ac:spMkLst>
            <pc:docMk/>
            <pc:sldMk cId="610194807" sldId="3868"/>
            <ac:spMk id="8" creationId="{74AB53C9-44FB-445F-A12A-D8260171A3A5}"/>
          </ac:spMkLst>
        </pc:spChg>
        <pc:spChg chg="del">
          <ac:chgData name="Capua, Adriana" userId="8f2577cf-11d0-4a2d-be1a-eac5f7c3507e" providerId="ADAL" clId="{FDC7EA43-5499-472C-BEDA-D2D860A62D23}" dt="2021-12-27T00:36:27.523" v="4115" actId="478"/>
          <ac:spMkLst>
            <pc:docMk/>
            <pc:sldMk cId="610194807" sldId="3868"/>
            <ac:spMk id="15" creationId="{7528CF6C-FFEC-4D63-B923-B3AB5D0D6AD1}"/>
          </ac:spMkLst>
        </pc:spChg>
        <pc:spChg chg="add mod">
          <ac:chgData name="Capua, Adriana" userId="8f2577cf-11d0-4a2d-be1a-eac5f7c3507e" providerId="ADAL" clId="{FDC7EA43-5499-472C-BEDA-D2D860A62D23}" dt="2021-12-27T02:08:16.988" v="6036" actId="20577"/>
          <ac:spMkLst>
            <pc:docMk/>
            <pc:sldMk cId="610194807" sldId="3868"/>
            <ac:spMk id="25" creationId="{747E4884-9B0A-48BC-BC95-780FF127984C}"/>
          </ac:spMkLst>
        </pc:spChg>
        <pc:spChg chg="del">
          <ac:chgData name="Capua, Adriana" userId="8f2577cf-11d0-4a2d-be1a-eac5f7c3507e" providerId="ADAL" clId="{FDC7EA43-5499-472C-BEDA-D2D860A62D23}" dt="2021-12-27T00:36:27.523" v="4115" actId="478"/>
          <ac:spMkLst>
            <pc:docMk/>
            <pc:sldMk cId="610194807" sldId="3868"/>
            <ac:spMk id="26" creationId="{26771876-D1B6-4AF9-86E9-92AFB82F4DDD}"/>
          </ac:spMkLst>
        </pc:spChg>
        <pc:picChg chg="add del mod">
          <ac:chgData name="Capua, Adriana" userId="8f2577cf-11d0-4a2d-be1a-eac5f7c3507e" providerId="ADAL" clId="{FDC7EA43-5499-472C-BEDA-D2D860A62D23}" dt="2021-12-27T00:37:42.859" v="4162" actId="478"/>
          <ac:picMkLst>
            <pc:docMk/>
            <pc:sldMk cId="610194807" sldId="3868"/>
            <ac:picMk id="4" creationId="{160A7F04-9B0B-42CD-9553-3083339F8268}"/>
          </ac:picMkLst>
        </pc:picChg>
        <pc:picChg chg="del">
          <ac:chgData name="Capua, Adriana" userId="8f2577cf-11d0-4a2d-be1a-eac5f7c3507e" providerId="ADAL" clId="{FDC7EA43-5499-472C-BEDA-D2D860A62D23}" dt="2021-12-27T00:35:52.466" v="4104" actId="478"/>
          <ac:picMkLst>
            <pc:docMk/>
            <pc:sldMk cId="610194807" sldId="3868"/>
            <ac:picMk id="6" creationId="{B9B6E7DA-4BE9-4D7D-B052-712154617CEC}"/>
          </ac:picMkLst>
        </pc:picChg>
        <pc:picChg chg="add del mod">
          <ac:chgData name="Capua, Adriana" userId="8f2577cf-11d0-4a2d-be1a-eac5f7c3507e" providerId="ADAL" clId="{FDC7EA43-5499-472C-BEDA-D2D860A62D23}" dt="2021-12-27T00:37:43.403" v="4163" actId="478"/>
          <ac:picMkLst>
            <pc:docMk/>
            <pc:sldMk cId="610194807" sldId="3868"/>
            <ac:picMk id="9" creationId="{305A9A41-5B71-4B69-973B-7293E6B4BD51}"/>
          </ac:picMkLst>
        </pc:picChg>
        <pc:picChg chg="del">
          <ac:chgData name="Capua, Adriana" userId="8f2577cf-11d0-4a2d-be1a-eac5f7c3507e" providerId="ADAL" clId="{FDC7EA43-5499-472C-BEDA-D2D860A62D23}" dt="2021-12-27T00:36:27.523" v="4115" actId="478"/>
          <ac:picMkLst>
            <pc:docMk/>
            <pc:sldMk cId="610194807" sldId="3868"/>
            <ac:picMk id="10" creationId="{B72D9AA4-6381-423E-842A-BCA61733E20A}"/>
          </ac:picMkLst>
        </pc:picChg>
        <pc:picChg chg="del">
          <ac:chgData name="Capua, Adriana" userId="8f2577cf-11d0-4a2d-be1a-eac5f7c3507e" providerId="ADAL" clId="{FDC7EA43-5499-472C-BEDA-D2D860A62D23}" dt="2021-12-27T00:36:27.523" v="4115" actId="478"/>
          <ac:picMkLst>
            <pc:docMk/>
            <pc:sldMk cId="610194807" sldId="3868"/>
            <ac:picMk id="12" creationId="{E9AEB2E7-8175-4A75-9A1E-3B3A841A5F47}"/>
          </ac:picMkLst>
        </pc:picChg>
        <pc:picChg chg="add del">
          <ac:chgData name="Capua, Adriana" userId="8f2577cf-11d0-4a2d-be1a-eac5f7c3507e" providerId="ADAL" clId="{FDC7EA43-5499-472C-BEDA-D2D860A62D23}" dt="2021-12-27T02:01:47.246" v="6003" actId="22"/>
          <ac:picMkLst>
            <pc:docMk/>
            <pc:sldMk cId="610194807" sldId="3868"/>
            <ac:picMk id="13" creationId="{8CEF0109-3381-4762-A237-1FDD93FEE86E}"/>
          </ac:picMkLst>
        </pc:picChg>
        <pc:picChg chg="del">
          <ac:chgData name="Capua, Adriana" userId="8f2577cf-11d0-4a2d-be1a-eac5f7c3507e" providerId="ADAL" clId="{FDC7EA43-5499-472C-BEDA-D2D860A62D23}" dt="2021-12-27T00:36:27.523" v="4115" actId="478"/>
          <ac:picMkLst>
            <pc:docMk/>
            <pc:sldMk cId="610194807" sldId="3868"/>
            <ac:picMk id="14" creationId="{A3131CC4-2996-4CE5-9217-F5A3DDF80668}"/>
          </ac:picMkLst>
        </pc:picChg>
        <pc:picChg chg="del">
          <ac:chgData name="Capua, Adriana" userId="8f2577cf-11d0-4a2d-be1a-eac5f7c3507e" providerId="ADAL" clId="{FDC7EA43-5499-472C-BEDA-D2D860A62D23}" dt="2021-12-27T00:36:27.523" v="4115" actId="478"/>
          <ac:picMkLst>
            <pc:docMk/>
            <pc:sldMk cId="610194807" sldId="3868"/>
            <ac:picMk id="17" creationId="{C477FF97-B953-44EB-8B95-42B0317812B5}"/>
          </ac:picMkLst>
        </pc:picChg>
        <pc:picChg chg="add mod">
          <ac:chgData name="Capua, Adriana" userId="8f2577cf-11d0-4a2d-be1a-eac5f7c3507e" providerId="ADAL" clId="{FDC7EA43-5499-472C-BEDA-D2D860A62D23}" dt="2021-12-28T06:52:57.600" v="10177" actId="14100"/>
          <ac:picMkLst>
            <pc:docMk/>
            <pc:sldMk cId="610194807" sldId="3868"/>
            <ac:picMk id="18" creationId="{D74E949C-FC2C-4C21-A2A0-E214A52AF2B4}"/>
          </ac:picMkLst>
        </pc:picChg>
        <pc:picChg chg="del">
          <ac:chgData name="Capua, Adriana" userId="8f2577cf-11d0-4a2d-be1a-eac5f7c3507e" providerId="ADAL" clId="{FDC7EA43-5499-472C-BEDA-D2D860A62D23}" dt="2021-12-27T00:36:27.523" v="4115" actId="478"/>
          <ac:picMkLst>
            <pc:docMk/>
            <pc:sldMk cId="610194807" sldId="3868"/>
            <ac:picMk id="19" creationId="{354D906E-9B18-4062-9369-C4DB55EB7563}"/>
          </ac:picMkLst>
        </pc:picChg>
        <pc:picChg chg="add mod">
          <ac:chgData name="Capua, Adriana" userId="8f2577cf-11d0-4a2d-be1a-eac5f7c3507e" providerId="ADAL" clId="{FDC7EA43-5499-472C-BEDA-D2D860A62D23}" dt="2021-12-27T02:07:59.141" v="6025" actId="14100"/>
          <ac:picMkLst>
            <pc:docMk/>
            <pc:sldMk cId="610194807" sldId="3868"/>
            <ac:picMk id="21" creationId="{21622D22-5F7B-49A4-B8F8-0EDB401FDF6F}"/>
          </ac:picMkLst>
        </pc:picChg>
        <pc:picChg chg="add mod">
          <ac:chgData name="Capua, Adriana" userId="8f2577cf-11d0-4a2d-be1a-eac5f7c3507e" providerId="ADAL" clId="{FDC7EA43-5499-472C-BEDA-D2D860A62D23}" dt="2021-12-27T02:08:02.726" v="6027" actId="14100"/>
          <ac:picMkLst>
            <pc:docMk/>
            <pc:sldMk cId="610194807" sldId="3868"/>
            <ac:picMk id="23" creationId="{88BA17AF-9A50-48A9-9669-FF4919FB8AF2}"/>
          </ac:picMkLst>
        </pc:picChg>
        <pc:picChg chg="add mod">
          <ac:chgData name="Capua, Adriana" userId="8f2577cf-11d0-4a2d-be1a-eac5f7c3507e" providerId="ADAL" clId="{FDC7EA43-5499-472C-BEDA-D2D860A62D23}" dt="2021-12-27T02:10:33.084" v="6039" actId="14100"/>
          <ac:picMkLst>
            <pc:docMk/>
            <pc:sldMk cId="610194807" sldId="3868"/>
            <ac:picMk id="27" creationId="{C5F12E48-5A44-4D0E-8075-BB7F6420F5FA}"/>
          </ac:picMkLst>
        </pc:picChg>
        <pc:picChg chg="add mod">
          <ac:chgData name="Capua, Adriana" userId="8f2577cf-11d0-4a2d-be1a-eac5f7c3507e" providerId="ADAL" clId="{FDC7EA43-5499-472C-BEDA-D2D860A62D23}" dt="2021-12-27T02:10:56.716" v="6043" actId="14100"/>
          <ac:picMkLst>
            <pc:docMk/>
            <pc:sldMk cId="610194807" sldId="3868"/>
            <ac:picMk id="29" creationId="{96E504B1-F802-436E-8308-BB1BF9C7D96E}"/>
          </ac:picMkLst>
        </pc:picChg>
      </pc:sldChg>
      <pc:sldChg chg="addSp modSp add mod ord">
        <pc:chgData name="Capua, Adriana" userId="8f2577cf-11d0-4a2d-be1a-eac5f7c3507e" providerId="ADAL" clId="{FDC7EA43-5499-472C-BEDA-D2D860A62D23}" dt="2021-12-27T00:44:43.105" v="4450"/>
        <pc:sldMkLst>
          <pc:docMk/>
          <pc:sldMk cId="3383219336" sldId="3869"/>
        </pc:sldMkLst>
        <pc:spChg chg="mod">
          <ac:chgData name="Capua, Adriana" userId="8f2577cf-11d0-4a2d-be1a-eac5f7c3507e" providerId="ADAL" clId="{FDC7EA43-5499-472C-BEDA-D2D860A62D23}" dt="2021-12-27T00:42:23.156" v="4191" actId="1076"/>
          <ac:spMkLst>
            <pc:docMk/>
            <pc:sldMk cId="3383219336" sldId="3869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7T00:43:36.953" v="4302" actId="14100"/>
          <ac:spMkLst>
            <pc:docMk/>
            <pc:sldMk cId="3383219336" sldId="3869"/>
            <ac:spMk id="4" creationId="{D8AA5CD0-33F9-495F-B0B1-5BEB8A189308}"/>
          </ac:spMkLst>
        </pc:spChg>
        <pc:spChg chg="add mod">
          <ac:chgData name="Capua, Adriana" userId="8f2577cf-11d0-4a2d-be1a-eac5f7c3507e" providerId="ADAL" clId="{FDC7EA43-5499-472C-BEDA-D2D860A62D23}" dt="2021-12-27T00:43:48.899" v="4318" actId="313"/>
          <ac:spMkLst>
            <pc:docMk/>
            <pc:sldMk cId="3383219336" sldId="3869"/>
            <ac:spMk id="5" creationId="{5FE12F01-5E1E-4B1A-8F04-E21D72634FBD}"/>
          </ac:spMkLst>
        </pc:spChg>
        <pc:spChg chg="add mod">
          <ac:chgData name="Capua, Adriana" userId="8f2577cf-11d0-4a2d-be1a-eac5f7c3507e" providerId="ADAL" clId="{FDC7EA43-5499-472C-BEDA-D2D860A62D23}" dt="2021-12-27T00:44:36.502" v="4448" actId="20577"/>
          <ac:spMkLst>
            <pc:docMk/>
            <pc:sldMk cId="3383219336" sldId="3869"/>
            <ac:spMk id="6" creationId="{F70A84D0-49CC-404E-97F1-000B64741F82}"/>
          </ac:spMkLst>
        </pc:spChg>
        <pc:spChg chg="mod">
          <ac:chgData name="Capua, Adriana" userId="8f2577cf-11d0-4a2d-be1a-eac5f7c3507e" providerId="ADAL" clId="{FDC7EA43-5499-472C-BEDA-D2D860A62D23}" dt="2021-12-27T00:42:15.555" v="4188" actId="20577"/>
          <ac:spMkLst>
            <pc:docMk/>
            <pc:sldMk cId="3383219336" sldId="3869"/>
            <ac:spMk id="8" creationId="{74AB53C9-44FB-445F-A12A-D8260171A3A5}"/>
          </ac:spMkLst>
        </pc:spChg>
      </pc:sldChg>
      <pc:sldChg chg="addSp delSp modSp add del mod">
        <pc:chgData name="Capua, Adriana" userId="8f2577cf-11d0-4a2d-be1a-eac5f7c3507e" providerId="ADAL" clId="{FDC7EA43-5499-472C-BEDA-D2D860A62D23}" dt="2021-12-27T01:17:50.387" v="4554" actId="47"/>
        <pc:sldMkLst>
          <pc:docMk/>
          <pc:sldMk cId="2381026281" sldId="3870"/>
        </pc:sldMkLst>
        <pc:spChg chg="mod">
          <ac:chgData name="Capua, Adriana" userId="8f2577cf-11d0-4a2d-be1a-eac5f7c3507e" providerId="ADAL" clId="{FDC7EA43-5499-472C-BEDA-D2D860A62D23}" dt="2021-12-27T01:02:29.387" v="4551" actId="313"/>
          <ac:spMkLst>
            <pc:docMk/>
            <pc:sldMk cId="2381026281" sldId="3870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0:45:25.941" v="4497" actId="478"/>
          <ac:spMkLst>
            <pc:docMk/>
            <pc:sldMk cId="2381026281" sldId="3870"/>
            <ac:spMk id="4" creationId="{D8AA5CD0-33F9-495F-B0B1-5BEB8A189308}"/>
          </ac:spMkLst>
        </pc:spChg>
        <pc:spChg chg="del">
          <ac:chgData name="Capua, Adriana" userId="8f2577cf-11d0-4a2d-be1a-eac5f7c3507e" providerId="ADAL" clId="{FDC7EA43-5499-472C-BEDA-D2D860A62D23}" dt="2021-12-27T00:45:28.331" v="4499" actId="478"/>
          <ac:spMkLst>
            <pc:docMk/>
            <pc:sldMk cId="2381026281" sldId="3870"/>
            <ac:spMk id="5" creationId="{5FE12F01-5E1E-4B1A-8F04-E21D72634FBD}"/>
          </ac:spMkLst>
        </pc:spChg>
        <pc:spChg chg="del">
          <ac:chgData name="Capua, Adriana" userId="8f2577cf-11d0-4a2d-be1a-eac5f7c3507e" providerId="ADAL" clId="{FDC7EA43-5499-472C-BEDA-D2D860A62D23}" dt="2021-12-27T00:45:27.073" v="4498" actId="478"/>
          <ac:spMkLst>
            <pc:docMk/>
            <pc:sldMk cId="2381026281" sldId="3870"/>
            <ac:spMk id="6" creationId="{F70A84D0-49CC-404E-97F1-000B64741F82}"/>
          </ac:spMkLst>
        </pc:spChg>
        <pc:spChg chg="del mod">
          <ac:chgData name="Capua, Adriana" userId="8f2577cf-11d0-4a2d-be1a-eac5f7c3507e" providerId="ADAL" clId="{FDC7EA43-5499-472C-BEDA-D2D860A62D23}" dt="2021-12-27T01:00:38.542" v="4535" actId="478"/>
          <ac:spMkLst>
            <pc:docMk/>
            <pc:sldMk cId="2381026281" sldId="3870"/>
            <ac:spMk id="8" creationId="{74AB53C9-44FB-445F-A12A-D8260171A3A5}"/>
          </ac:spMkLst>
        </pc:spChg>
        <pc:spChg chg="add mod">
          <ac:chgData name="Capua, Adriana" userId="8f2577cf-11d0-4a2d-be1a-eac5f7c3507e" providerId="ADAL" clId="{FDC7EA43-5499-472C-BEDA-D2D860A62D23}" dt="2021-12-27T01:02:47.111" v="4553" actId="1076"/>
          <ac:spMkLst>
            <pc:docMk/>
            <pc:sldMk cId="2381026281" sldId="3870"/>
            <ac:spMk id="13" creationId="{AB5A0529-5146-430B-BA43-143BBB60EB80}"/>
          </ac:spMkLst>
        </pc:spChg>
        <pc:picChg chg="add mod">
          <ac:chgData name="Capua, Adriana" userId="8f2577cf-11d0-4a2d-be1a-eac5f7c3507e" providerId="ADAL" clId="{FDC7EA43-5499-472C-BEDA-D2D860A62D23}" dt="2021-12-27T01:01:13.811" v="4544" actId="1076"/>
          <ac:picMkLst>
            <pc:docMk/>
            <pc:sldMk cId="2381026281" sldId="3870"/>
            <ac:picMk id="7" creationId="{4141352F-C290-41DB-AE9A-3CC2A9937FA0}"/>
          </ac:picMkLst>
        </pc:picChg>
        <pc:picChg chg="add mod">
          <ac:chgData name="Capua, Adriana" userId="8f2577cf-11d0-4a2d-be1a-eac5f7c3507e" providerId="ADAL" clId="{FDC7EA43-5499-472C-BEDA-D2D860A62D23}" dt="2021-12-27T01:01:45.251" v="4547" actId="14100"/>
          <ac:picMkLst>
            <pc:docMk/>
            <pc:sldMk cId="2381026281" sldId="3870"/>
            <ac:picMk id="10" creationId="{9B9CA344-F503-4E78-B116-E90411DA179F}"/>
          </ac:picMkLst>
        </pc:picChg>
        <pc:picChg chg="add mod">
          <ac:chgData name="Capua, Adriana" userId="8f2577cf-11d0-4a2d-be1a-eac5f7c3507e" providerId="ADAL" clId="{FDC7EA43-5499-472C-BEDA-D2D860A62D23}" dt="2021-12-27T01:02:24.791" v="4550" actId="14100"/>
          <ac:picMkLst>
            <pc:docMk/>
            <pc:sldMk cId="2381026281" sldId="3870"/>
            <ac:picMk id="12" creationId="{F3E182DB-6E48-4DA2-A2D1-4E86481103BF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1:24:58.844" v="4785" actId="113"/>
        <pc:sldMkLst>
          <pc:docMk/>
          <pc:sldMk cId="2871771077" sldId="3871"/>
        </pc:sldMkLst>
        <pc:spChg chg="mod">
          <ac:chgData name="Capua, Adriana" userId="8f2577cf-11d0-4a2d-be1a-eac5f7c3507e" providerId="ADAL" clId="{FDC7EA43-5499-472C-BEDA-D2D860A62D23}" dt="2021-12-27T01:24:55.031" v="4784" actId="20577"/>
          <ac:spMkLst>
            <pc:docMk/>
            <pc:sldMk cId="2871771077" sldId="3871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1:18:53.072" v="4601" actId="1076"/>
          <ac:spMkLst>
            <pc:docMk/>
            <pc:sldMk cId="2871771077" sldId="3871"/>
            <ac:spMk id="8" creationId="{74AB53C9-44FB-445F-A12A-D8260171A3A5}"/>
          </ac:spMkLst>
        </pc:spChg>
        <pc:spChg chg="add mod">
          <ac:chgData name="Capua, Adriana" userId="8f2577cf-11d0-4a2d-be1a-eac5f7c3507e" providerId="ADAL" clId="{FDC7EA43-5499-472C-BEDA-D2D860A62D23}" dt="2021-12-27T01:24:58.844" v="4785" actId="113"/>
          <ac:spMkLst>
            <pc:docMk/>
            <pc:sldMk cId="2871771077" sldId="3871"/>
            <ac:spMk id="12" creationId="{67886358-E4D2-41AE-B203-CE596A8F7A7E}"/>
          </ac:spMkLst>
        </pc:spChg>
        <pc:spChg chg="add mod">
          <ac:chgData name="Capua, Adriana" userId="8f2577cf-11d0-4a2d-be1a-eac5f7c3507e" providerId="ADAL" clId="{FDC7EA43-5499-472C-BEDA-D2D860A62D23}" dt="2021-12-27T01:23:11.309" v="4729" actId="20577"/>
          <ac:spMkLst>
            <pc:docMk/>
            <pc:sldMk cId="2871771077" sldId="3871"/>
            <ac:spMk id="17" creationId="{7C787A0F-C807-4ACD-A5CA-6DA588002883}"/>
          </ac:spMkLst>
        </pc:spChg>
        <pc:spChg chg="add mod">
          <ac:chgData name="Capua, Adriana" userId="8f2577cf-11d0-4a2d-be1a-eac5f7c3507e" providerId="ADAL" clId="{FDC7EA43-5499-472C-BEDA-D2D860A62D23}" dt="2021-12-27T01:23:31.607" v="4750" actId="20577"/>
          <ac:spMkLst>
            <pc:docMk/>
            <pc:sldMk cId="2871771077" sldId="3871"/>
            <ac:spMk id="18" creationId="{E2B63A55-8575-477B-908A-7469158B43E3}"/>
          </ac:spMkLst>
        </pc:spChg>
        <pc:picChg chg="add del">
          <ac:chgData name="Capua, Adriana" userId="8f2577cf-11d0-4a2d-be1a-eac5f7c3507e" providerId="ADAL" clId="{FDC7EA43-5499-472C-BEDA-D2D860A62D23}" dt="2021-12-27T01:00:54.592" v="4539" actId="22"/>
          <ac:picMkLst>
            <pc:docMk/>
            <pc:sldMk cId="2871771077" sldId="3871"/>
            <ac:picMk id="4" creationId="{42B22C66-89BC-4E32-83EA-430C5AA197C3}"/>
          </ac:picMkLst>
        </pc:picChg>
        <pc:picChg chg="add del">
          <ac:chgData name="Capua, Adriana" userId="8f2577cf-11d0-4a2d-be1a-eac5f7c3507e" providerId="ADAL" clId="{FDC7EA43-5499-472C-BEDA-D2D860A62D23}" dt="2021-12-27T01:18:06.987" v="4581" actId="22"/>
          <ac:picMkLst>
            <pc:docMk/>
            <pc:sldMk cId="2871771077" sldId="3871"/>
            <ac:picMk id="6" creationId="{5FAA1A1E-AD86-42D2-AF2D-C460E0D3650B}"/>
          </ac:picMkLst>
        </pc:picChg>
        <pc:picChg chg="add mod">
          <ac:chgData name="Capua, Adriana" userId="8f2577cf-11d0-4a2d-be1a-eac5f7c3507e" providerId="ADAL" clId="{FDC7EA43-5499-472C-BEDA-D2D860A62D23}" dt="2021-12-27T01:18:53.072" v="4601" actId="1076"/>
          <ac:picMkLst>
            <pc:docMk/>
            <pc:sldMk cId="2871771077" sldId="3871"/>
            <ac:picMk id="9" creationId="{FE5FF5B7-4F42-49CC-B0E7-16AAD77156D0}"/>
          </ac:picMkLst>
        </pc:picChg>
        <pc:picChg chg="add mod">
          <ac:chgData name="Capua, Adriana" userId="8f2577cf-11d0-4a2d-be1a-eac5f7c3507e" providerId="ADAL" clId="{FDC7EA43-5499-472C-BEDA-D2D860A62D23}" dt="2021-12-27T01:22:51.885" v="4704" actId="14100"/>
          <ac:picMkLst>
            <pc:docMk/>
            <pc:sldMk cId="2871771077" sldId="3871"/>
            <ac:picMk id="11" creationId="{744A1D86-BB6B-48E9-AF8B-D5227FAF911E}"/>
          </ac:picMkLst>
        </pc:picChg>
        <pc:picChg chg="add mod">
          <ac:chgData name="Capua, Adriana" userId="8f2577cf-11d0-4a2d-be1a-eac5f7c3507e" providerId="ADAL" clId="{FDC7EA43-5499-472C-BEDA-D2D860A62D23}" dt="2021-12-27T01:23:15.774" v="4730" actId="1076"/>
          <ac:picMkLst>
            <pc:docMk/>
            <pc:sldMk cId="2871771077" sldId="3871"/>
            <ac:picMk id="14" creationId="{2EA3F975-C285-4B55-A865-7A9F99786FCB}"/>
          </ac:picMkLst>
        </pc:picChg>
        <pc:picChg chg="add mod">
          <ac:chgData name="Capua, Adriana" userId="8f2577cf-11d0-4a2d-be1a-eac5f7c3507e" providerId="ADAL" clId="{FDC7EA43-5499-472C-BEDA-D2D860A62D23}" dt="2021-12-27T01:23:18.055" v="4731" actId="1076"/>
          <ac:picMkLst>
            <pc:docMk/>
            <pc:sldMk cId="2871771077" sldId="3871"/>
            <ac:picMk id="16" creationId="{5669E627-C5EC-4FE0-A957-DB1C416D3401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1:31:44.314" v="5131" actId="20577"/>
        <pc:sldMkLst>
          <pc:docMk/>
          <pc:sldMk cId="716544899" sldId="3872"/>
        </pc:sldMkLst>
        <pc:spChg chg="mod">
          <ac:chgData name="Capua, Adriana" userId="8f2577cf-11d0-4a2d-be1a-eac5f7c3507e" providerId="ADAL" clId="{FDC7EA43-5499-472C-BEDA-D2D860A62D23}" dt="2021-12-27T01:25:34.453" v="4815" actId="1076"/>
          <ac:spMkLst>
            <pc:docMk/>
            <pc:sldMk cId="716544899" sldId="3872"/>
            <ac:spMk id="8" creationId="{74AB53C9-44FB-445F-A12A-D8260171A3A5}"/>
          </ac:spMkLst>
        </pc:spChg>
        <pc:spChg chg="del">
          <ac:chgData name="Capua, Adriana" userId="8f2577cf-11d0-4a2d-be1a-eac5f7c3507e" providerId="ADAL" clId="{FDC7EA43-5499-472C-BEDA-D2D860A62D23}" dt="2021-12-27T01:25:21.435" v="4808" actId="478"/>
          <ac:spMkLst>
            <pc:docMk/>
            <pc:sldMk cId="716544899" sldId="3872"/>
            <ac:spMk id="12" creationId="{67886358-E4D2-41AE-B203-CE596A8F7A7E}"/>
          </ac:spMkLst>
        </pc:spChg>
        <pc:spChg chg="del">
          <ac:chgData name="Capua, Adriana" userId="8f2577cf-11d0-4a2d-be1a-eac5f7c3507e" providerId="ADAL" clId="{FDC7EA43-5499-472C-BEDA-D2D860A62D23}" dt="2021-12-27T01:25:29.251" v="4812" actId="478"/>
          <ac:spMkLst>
            <pc:docMk/>
            <pc:sldMk cId="716544899" sldId="3872"/>
            <ac:spMk id="17" creationId="{7C787A0F-C807-4ACD-A5CA-6DA588002883}"/>
          </ac:spMkLst>
        </pc:spChg>
        <pc:spChg chg="del">
          <ac:chgData name="Capua, Adriana" userId="8f2577cf-11d0-4a2d-be1a-eac5f7c3507e" providerId="ADAL" clId="{FDC7EA43-5499-472C-BEDA-D2D860A62D23}" dt="2021-12-27T01:25:31.281" v="4814" actId="478"/>
          <ac:spMkLst>
            <pc:docMk/>
            <pc:sldMk cId="716544899" sldId="3872"/>
            <ac:spMk id="18" creationId="{E2B63A55-8575-477B-908A-7469158B43E3}"/>
          </ac:spMkLst>
        </pc:spChg>
        <pc:spChg chg="add mod">
          <ac:chgData name="Capua, Adriana" userId="8f2577cf-11d0-4a2d-be1a-eac5f7c3507e" providerId="ADAL" clId="{FDC7EA43-5499-472C-BEDA-D2D860A62D23}" dt="2021-12-27T01:31:44.314" v="5131" actId="20577"/>
          <ac:spMkLst>
            <pc:docMk/>
            <pc:sldMk cId="716544899" sldId="3872"/>
            <ac:spMk id="19" creationId="{89C3D9DE-56CF-4489-AF38-84FE5A3CF49D}"/>
          </ac:spMkLst>
        </pc:spChg>
        <pc:picChg chg="add del mod">
          <ac:chgData name="Capua, Adriana" userId="8f2577cf-11d0-4a2d-be1a-eac5f7c3507e" providerId="ADAL" clId="{FDC7EA43-5499-472C-BEDA-D2D860A62D23}" dt="2021-12-27T01:28:46.442" v="4818" actId="478"/>
          <ac:picMkLst>
            <pc:docMk/>
            <pc:sldMk cId="716544899" sldId="3872"/>
            <ac:picMk id="4" creationId="{41A2F257-C9AB-4344-A49E-97296AF9839F}"/>
          </ac:picMkLst>
        </pc:picChg>
        <pc:picChg chg="add mod">
          <ac:chgData name="Capua, Adriana" userId="8f2577cf-11d0-4a2d-be1a-eac5f7c3507e" providerId="ADAL" clId="{FDC7EA43-5499-472C-BEDA-D2D860A62D23}" dt="2021-12-27T01:28:51.443" v="4821" actId="14100"/>
          <ac:picMkLst>
            <pc:docMk/>
            <pc:sldMk cId="716544899" sldId="3872"/>
            <ac:picMk id="6" creationId="{E1BD8A4E-EADE-46BC-A4DC-BB523C137746}"/>
          </ac:picMkLst>
        </pc:picChg>
        <pc:picChg chg="del">
          <ac:chgData name="Capua, Adriana" userId="8f2577cf-11d0-4a2d-be1a-eac5f7c3507e" providerId="ADAL" clId="{FDC7EA43-5499-472C-BEDA-D2D860A62D23}" dt="2021-12-27T01:25:26.836" v="4809" actId="478"/>
          <ac:picMkLst>
            <pc:docMk/>
            <pc:sldMk cId="716544899" sldId="3872"/>
            <ac:picMk id="9" creationId="{FE5FF5B7-4F42-49CC-B0E7-16AAD77156D0}"/>
          </ac:picMkLst>
        </pc:picChg>
        <pc:picChg chg="add mod">
          <ac:chgData name="Capua, Adriana" userId="8f2577cf-11d0-4a2d-be1a-eac5f7c3507e" providerId="ADAL" clId="{FDC7EA43-5499-472C-BEDA-D2D860A62D23}" dt="2021-12-27T01:29:06.387" v="4824" actId="14100"/>
          <ac:picMkLst>
            <pc:docMk/>
            <pc:sldMk cId="716544899" sldId="3872"/>
            <ac:picMk id="10" creationId="{DAFB3029-1718-4DB8-88EB-DB0991FE52F9}"/>
          </ac:picMkLst>
        </pc:picChg>
        <pc:picChg chg="del">
          <ac:chgData name="Capua, Adriana" userId="8f2577cf-11d0-4a2d-be1a-eac5f7c3507e" providerId="ADAL" clId="{FDC7EA43-5499-472C-BEDA-D2D860A62D23}" dt="2021-12-27T01:25:27.665" v="4810" actId="478"/>
          <ac:picMkLst>
            <pc:docMk/>
            <pc:sldMk cId="716544899" sldId="3872"/>
            <ac:picMk id="11" creationId="{744A1D86-BB6B-48E9-AF8B-D5227FAF911E}"/>
          </ac:picMkLst>
        </pc:picChg>
        <pc:picChg chg="del">
          <ac:chgData name="Capua, Adriana" userId="8f2577cf-11d0-4a2d-be1a-eac5f7c3507e" providerId="ADAL" clId="{FDC7EA43-5499-472C-BEDA-D2D860A62D23}" dt="2021-12-27T01:25:28.102" v="4811" actId="478"/>
          <ac:picMkLst>
            <pc:docMk/>
            <pc:sldMk cId="716544899" sldId="3872"/>
            <ac:picMk id="14" creationId="{2EA3F975-C285-4B55-A865-7A9F99786FCB}"/>
          </ac:picMkLst>
        </pc:picChg>
        <pc:picChg chg="del">
          <ac:chgData name="Capua, Adriana" userId="8f2577cf-11d0-4a2d-be1a-eac5f7c3507e" providerId="ADAL" clId="{FDC7EA43-5499-472C-BEDA-D2D860A62D23}" dt="2021-12-27T01:25:30.037" v="4813" actId="478"/>
          <ac:picMkLst>
            <pc:docMk/>
            <pc:sldMk cId="716544899" sldId="3872"/>
            <ac:picMk id="16" creationId="{5669E627-C5EC-4FE0-A957-DB1C416D3401}"/>
          </ac:picMkLst>
        </pc:picChg>
      </pc:sldChg>
      <pc:sldChg chg="add del">
        <pc:chgData name="Capua, Adriana" userId="8f2577cf-11d0-4a2d-be1a-eac5f7c3507e" providerId="ADAL" clId="{FDC7EA43-5499-472C-BEDA-D2D860A62D23}" dt="2021-12-27T01:00:39.532" v="4537"/>
        <pc:sldMkLst>
          <pc:docMk/>
          <pc:sldMk cId="2608405568" sldId="3872"/>
        </pc:sldMkLst>
      </pc:sldChg>
      <pc:sldChg chg="addSp delSp modSp add mod">
        <pc:chgData name="Capua, Adriana" userId="8f2577cf-11d0-4a2d-be1a-eac5f7c3507e" providerId="ADAL" clId="{FDC7EA43-5499-472C-BEDA-D2D860A62D23}" dt="2021-12-27T01:40:35.176" v="5506" actId="1076"/>
        <pc:sldMkLst>
          <pc:docMk/>
          <pc:sldMk cId="407521428" sldId="3873"/>
        </pc:sldMkLst>
        <pc:spChg chg="mod">
          <ac:chgData name="Capua, Adriana" userId="8f2577cf-11d0-4a2d-be1a-eac5f7c3507e" providerId="ADAL" clId="{FDC7EA43-5499-472C-BEDA-D2D860A62D23}" dt="2021-12-27T01:32:26.560" v="5145" actId="20577"/>
          <ac:spMkLst>
            <pc:docMk/>
            <pc:sldMk cId="407521428" sldId="3873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1:40:19.236" v="5503" actId="20577"/>
          <ac:spMkLst>
            <pc:docMk/>
            <pc:sldMk cId="407521428" sldId="3873"/>
            <ac:spMk id="8" creationId="{74AB53C9-44FB-445F-A12A-D8260171A3A5}"/>
          </ac:spMkLst>
        </pc:spChg>
        <pc:spChg chg="mod">
          <ac:chgData name="Capua, Adriana" userId="8f2577cf-11d0-4a2d-be1a-eac5f7c3507e" providerId="ADAL" clId="{FDC7EA43-5499-472C-BEDA-D2D860A62D23}" dt="2021-12-27T01:38:43.397" v="5423" actId="14100"/>
          <ac:spMkLst>
            <pc:docMk/>
            <pc:sldMk cId="407521428" sldId="3873"/>
            <ac:spMk id="19" creationId="{89C3D9DE-56CF-4489-AF38-84FE5A3CF49D}"/>
          </ac:spMkLst>
        </pc:spChg>
        <pc:picChg chg="add mod">
          <ac:chgData name="Capua, Adriana" userId="8f2577cf-11d0-4a2d-be1a-eac5f7c3507e" providerId="ADAL" clId="{FDC7EA43-5499-472C-BEDA-D2D860A62D23}" dt="2021-12-27T01:39:42.117" v="5433" actId="1076"/>
          <ac:picMkLst>
            <pc:docMk/>
            <pc:sldMk cId="407521428" sldId="3873"/>
            <ac:picMk id="4" creationId="{8DDC795A-51E5-445D-A631-782AD6FC6FF5}"/>
          </ac:picMkLst>
        </pc:picChg>
        <pc:picChg chg="del">
          <ac:chgData name="Capua, Adriana" userId="8f2577cf-11d0-4a2d-be1a-eac5f7c3507e" providerId="ADAL" clId="{FDC7EA43-5499-472C-BEDA-D2D860A62D23}" dt="2021-12-27T01:36:44.296" v="5227" actId="478"/>
          <ac:picMkLst>
            <pc:docMk/>
            <pc:sldMk cId="407521428" sldId="3873"/>
            <ac:picMk id="6" creationId="{E1BD8A4E-EADE-46BC-A4DC-BB523C137746}"/>
          </ac:picMkLst>
        </pc:picChg>
        <pc:picChg chg="add mod">
          <ac:chgData name="Capua, Adriana" userId="8f2577cf-11d0-4a2d-be1a-eac5f7c3507e" providerId="ADAL" clId="{FDC7EA43-5499-472C-BEDA-D2D860A62D23}" dt="2021-12-27T01:40:35.176" v="5506" actId="1076"/>
          <ac:picMkLst>
            <pc:docMk/>
            <pc:sldMk cId="407521428" sldId="3873"/>
            <ac:picMk id="7" creationId="{52BD3AB5-D778-4B8A-AF80-B01F8EE011FC}"/>
          </ac:picMkLst>
        </pc:picChg>
        <pc:picChg chg="del">
          <ac:chgData name="Capua, Adriana" userId="8f2577cf-11d0-4a2d-be1a-eac5f7c3507e" providerId="ADAL" clId="{FDC7EA43-5499-472C-BEDA-D2D860A62D23}" dt="2021-12-27T01:36:45.234" v="5228" actId="478"/>
          <ac:picMkLst>
            <pc:docMk/>
            <pc:sldMk cId="407521428" sldId="3873"/>
            <ac:picMk id="10" creationId="{DAFB3029-1718-4DB8-88EB-DB0991FE52F9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8T07:14:50.877" v="10178" actId="1076"/>
        <pc:sldMkLst>
          <pc:docMk/>
          <pc:sldMk cId="2876910711" sldId="3874"/>
        </pc:sldMkLst>
        <pc:spChg chg="mod">
          <ac:chgData name="Capua, Adriana" userId="8f2577cf-11d0-4a2d-be1a-eac5f7c3507e" providerId="ADAL" clId="{FDC7EA43-5499-472C-BEDA-D2D860A62D23}" dt="2021-12-28T05:47:56.766" v="9774" actId="1076"/>
          <ac:spMkLst>
            <pc:docMk/>
            <pc:sldMk cId="2876910711" sldId="3874"/>
            <ac:spMk id="8" creationId="{74AB53C9-44FB-445F-A12A-D8260171A3A5}"/>
          </ac:spMkLst>
        </pc:spChg>
        <pc:spChg chg="add del mod">
          <ac:chgData name="Capua, Adriana" userId="8f2577cf-11d0-4a2d-be1a-eac5f7c3507e" providerId="ADAL" clId="{FDC7EA43-5499-472C-BEDA-D2D860A62D23}" dt="2021-12-28T05:47:58.029" v="9775"/>
          <ac:spMkLst>
            <pc:docMk/>
            <pc:sldMk cId="2876910711" sldId="3874"/>
            <ac:spMk id="13" creationId="{641475E0-829C-4945-A997-C0B80A794A58}"/>
          </ac:spMkLst>
        </pc:spChg>
        <pc:spChg chg="add del mod">
          <ac:chgData name="Capua, Adriana" userId="8f2577cf-11d0-4a2d-be1a-eac5f7c3507e" providerId="ADAL" clId="{FDC7EA43-5499-472C-BEDA-D2D860A62D23}" dt="2021-12-28T05:53:24.260" v="9904" actId="21"/>
          <ac:spMkLst>
            <pc:docMk/>
            <pc:sldMk cId="2876910711" sldId="3874"/>
            <ac:spMk id="14" creationId="{37FD2E6D-D5C5-49B6-A3F7-6F3B03AB4443}"/>
          </ac:spMkLst>
        </pc:spChg>
        <pc:spChg chg="del">
          <ac:chgData name="Capua, Adriana" userId="8f2577cf-11d0-4a2d-be1a-eac5f7c3507e" providerId="ADAL" clId="{FDC7EA43-5499-472C-BEDA-D2D860A62D23}" dt="2021-12-27T01:41:39.347" v="5508" actId="478"/>
          <ac:spMkLst>
            <pc:docMk/>
            <pc:sldMk cId="2876910711" sldId="3874"/>
            <ac:spMk id="19" creationId="{89C3D9DE-56CF-4489-AF38-84FE5A3CF49D}"/>
          </ac:spMkLst>
        </pc:spChg>
        <pc:picChg chg="del">
          <ac:chgData name="Capua, Adriana" userId="8f2577cf-11d0-4a2d-be1a-eac5f7c3507e" providerId="ADAL" clId="{FDC7EA43-5499-472C-BEDA-D2D860A62D23}" dt="2021-12-27T01:42:15.636" v="5542" actId="478"/>
          <ac:picMkLst>
            <pc:docMk/>
            <pc:sldMk cId="2876910711" sldId="3874"/>
            <ac:picMk id="4" creationId="{8DDC795A-51E5-445D-A631-782AD6FC6FF5}"/>
          </ac:picMkLst>
        </pc:picChg>
        <pc:picChg chg="add mod">
          <ac:chgData name="Capua, Adriana" userId="8f2577cf-11d0-4a2d-be1a-eac5f7c3507e" providerId="ADAL" clId="{FDC7EA43-5499-472C-BEDA-D2D860A62D23}" dt="2021-12-28T05:47:22.094" v="9760" actId="14100"/>
          <ac:picMkLst>
            <pc:docMk/>
            <pc:sldMk cId="2876910711" sldId="3874"/>
            <ac:picMk id="5" creationId="{56444CB3-2B57-48C1-811D-5B687FDD0215}"/>
          </ac:picMkLst>
        </pc:picChg>
        <pc:picChg chg="del">
          <ac:chgData name="Capua, Adriana" userId="8f2577cf-11d0-4a2d-be1a-eac5f7c3507e" providerId="ADAL" clId="{FDC7EA43-5499-472C-BEDA-D2D860A62D23}" dt="2021-12-27T01:42:16.178" v="5543" actId="478"/>
          <ac:picMkLst>
            <pc:docMk/>
            <pc:sldMk cId="2876910711" sldId="3874"/>
            <ac:picMk id="7" creationId="{52BD3AB5-D778-4B8A-AF80-B01F8EE011FC}"/>
          </ac:picMkLst>
        </pc:picChg>
        <pc:picChg chg="add mod">
          <ac:chgData name="Capua, Adriana" userId="8f2577cf-11d0-4a2d-be1a-eac5f7c3507e" providerId="ADAL" clId="{FDC7EA43-5499-472C-BEDA-D2D860A62D23}" dt="2021-12-28T07:14:50.877" v="10178" actId="1076"/>
          <ac:picMkLst>
            <pc:docMk/>
            <pc:sldMk cId="2876910711" sldId="3874"/>
            <ac:picMk id="9" creationId="{36F33D35-FA0A-418A-A1B3-206944935B94}"/>
          </ac:picMkLst>
        </pc:picChg>
        <pc:picChg chg="add del mod">
          <ac:chgData name="Capua, Adriana" userId="8f2577cf-11d0-4a2d-be1a-eac5f7c3507e" providerId="ADAL" clId="{FDC7EA43-5499-472C-BEDA-D2D860A62D23}" dt="2021-12-28T05:53:24.260" v="9904" actId="21"/>
          <ac:picMkLst>
            <pc:docMk/>
            <pc:sldMk cId="2876910711" sldId="3874"/>
            <ac:picMk id="11" creationId="{042F4FBD-1032-492E-8012-5C65CF9C2A8B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1:55:51.080" v="5976" actId="1076"/>
        <pc:sldMkLst>
          <pc:docMk/>
          <pc:sldMk cId="77642133" sldId="3875"/>
        </pc:sldMkLst>
        <pc:spChg chg="mod">
          <ac:chgData name="Capua, Adriana" userId="8f2577cf-11d0-4a2d-be1a-eac5f7c3507e" providerId="ADAL" clId="{FDC7EA43-5499-472C-BEDA-D2D860A62D23}" dt="2021-12-27T01:48:19.207" v="5585" actId="20577"/>
          <ac:spMkLst>
            <pc:docMk/>
            <pc:sldMk cId="77642133" sldId="3875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1:53:41.812" v="5716" actId="1076"/>
          <ac:spMkLst>
            <pc:docMk/>
            <pc:sldMk cId="77642133" sldId="3875"/>
            <ac:spMk id="8" creationId="{74AB53C9-44FB-445F-A12A-D8260171A3A5}"/>
          </ac:spMkLst>
        </pc:spChg>
        <pc:spChg chg="add mod">
          <ac:chgData name="Capua, Adriana" userId="8f2577cf-11d0-4a2d-be1a-eac5f7c3507e" providerId="ADAL" clId="{FDC7EA43-5499-472C-BEDA-D2D860A62D23}" dt="2021-12-27T01:55:47.921" v="5974" actId="1076"/>
          <ac:spMkLst>
            <pc:docMk/>
            <pc:sldMk cId="77642133" sldId="3875"/>
            <ac:spMk id="10" creationId="{5539BB3F-026C-49BA-ABAA-DE1BD8451B7A}"/>
          </ac:spMkLst>
        </pc:spChg>
        <pc:picChg chg="add mod">
          <ac:chgData name="Capua, Adriana" userId="8f2577cf-11d0-4a2d-be1a-eac5f7c3507e" providerId="ADAL" clId="{FDC7EA43-5499-472C-BEDA-D2D860A62D23}" dt="2021-12-27T01:55:51.080" v="5976" actId="1076"/>
          <ac:picMkLst>
            <pc:docMk/>
            <pc:sldMk cId="77642133" sldId="3875"/>
            <ac:picMk id="4" creationId="{85933C8F-81B3-40D0-B303-21F2A305686A}"/>
          </ac:picMkLst>
        </pc:picChg>
        <pc:picChg chg="del">
          <ac:chgData name="Capua, Adriana" userId="8f2577cf-11d0-4a2d-be1a-eac5f7c3507e" providerId="ADAL" clId="{FDC7EA43-5499-472C-BEDA-D2D860A62D23}" dt="2021-12-27T01:51:58.536" v="5586" actId="478"/>
          <ac:picMkLst>
            <pc:docMk/>
            <pc:sldMk cId="77642133" sldId="3875"/>
            <ac:picMk id="5" creationId="{56444CB3-2B57-48C1-811D-5B687FDD0215}"/>
          </ac:picMkLst>
        </pc:picChg>
        <pc:picChg chg="add mod">
          <ac:chgData name="Capua, Adriana" userId="8f2577cf-11d0-4a2d-be1a-eac5f7c3507e" providerId="ADAL" clId="{FDC7EA43-5499-472C-BEDA-D2D860A62D23}" dt="2021-12-27T01:55:50.185" v="5975" actId="1076"/>
          <ac:picMkLst>
            <pc:docMk/>
            <pc:sldMk cId="77642133" sldId="3875"/>
            <ac:picMk id="7" creationId="{EBE37649-FB29-43CA-8686-8B98B73D4CF7}"/>
          </ac:picMkLst>
        </pc:picChg>
        <pc:picChg chg="del">
          <ac:chgData name="Capua, Adriana" userId="8f2577cf-11d0-4a2d-be1a-eac5f7c3507e" providerId="ADAL" clId="{FDC7EA43-5499-472C-BEDA-D2D860A62D23}" dt="2021-12-27T01:51:59.927" v="5587" actId="478"/>
          <ac:picMkLst>
            <pc:docMk/>
            <pc:sldMk cId="77642133" sldId="3875"/>
            <ac:picMk id="9" creationId="{36F33D35-FA0A-418A-A1B3-206944935B94}"/>
          </ac:picMkLst>
        </pc:picChg>
      </pc:sldChg>
      <pc:sldChg chg="addSp delSp modSp add mod setBg delDesignElem">
        <pc:chgData name="Capua, Adriana" userId="8f2577cf-11d0-4a2d-be1a-eac5f7c3507e" providerId="ADAL" clId="{FDC7EA43-5499-472C-BEDA-D2D860A62D23}" dt="2021-12-27T02:20:01.710" v="6091" actId="20577"/>
        <pc:sldMkLst>
          <pc:docMk/>
          <pc:sldMk cId="1305794111" sldId="3876"/>
        </pc:sldMkLst>
        <pc:spChg chg="mod">
          <ac:chgData name="Capua, Adriana" userId="8f2577cf-11d0-4a2d-be1a-eac5f7c3507e" providerId="ADAL" clId="{FDC7EA43-5499-472C-BEDA-D2D860A62D23}" dt="2021-12-27T02:20:01.710" v="6091" actId="20577"/>
          <ac:spMkLst>
            <pc:docMk/>
            <pc:sldMk cId="1305794111" sldId="3876"/>
            <ac:spMk id="2" creationId="{1EFC037F-9B04-45A9-8AE6-A8517884947F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7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9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11" creationId="{D1A671DE-D529-4A2A-A35D-E97400239504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13" creationId="{755E9CD0-04B0-4A3C-B291-AD913379C713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17" creationId="{80BC66F9-7A74-4286-AD22-1174052CC22C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19" creationId="{D8142CC3-2B5C-48E6-9DF0-6C8ACBAF23EF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21" creationId="{1DD8BF3B-6066-418C-8D1A-75C5E396FC04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23" creationId="{46A89C79-8EF3-4AF9-B3D9-59A883F41C83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25" creationId="{72AF41FE-63D7-4695-81D2-66D2510E4486}"/>
          </ac:spMkLst>
        </pc:spChg>
        <pc:spChg chg="add del">
          <ac:chgData name="Capua, Adriana" userId="8f2577cf-11d0-4a2d-be1a-eac5f7c3507e" providerId="ADAL" clId="{FDC7EA43-5499-472C-BEDA-D2D860A62D23}" dt="2021-12-27T02:11:41.355" v="6047" actId="26606"/>
          <ac:spMkLst>
            <pc:docMk/>
            <pc:sldMk cId="1305794111" sldId="3876"/>
            <ac:spMk id="27" creationId="{EFE5CE34-4543-42E5-B82C-1F3D12422CDD}"/>
          </ac:spMkLst>
        </pc:spChg>
        <pc:spChg chg="add del">
          <ac:chgData name="Capua, Adriana" userId="8f2577cf-11d0-4a2d-be1a-eac5f7c3507e" providerId="ADAL" clId="{FDC7EA43-5499-472C-BEDA-D2D860A62D23}" dt="2021-12-27T02:11:49.560" v="6049" actId="26606"/>
          <ac:spMkLst>
            <pc:docMk/>
            <pc:sldMk cId="1305794111" sldId="3876"/>
            <ac:spMk id="29" creationId="{8A7BA06D-B3FF-4E91-8639-B4569AE3AA23}"/>
          </ac:spMkLst>
        </pc:spChg>
        <pc:spChg chg="add del">
          <ac:chgData name="Capua, Adriana" userId="8f2577cf-11d0-4a2d-be1a-eac5f7c3507e" providerId="ADAL" clId="{FDC7EA43-5499-472C-BEDA-D2D860A62D23}" dt="2021-12-27T02:11:49.560" v="6049" actId="26606"/>
          <ac:spMkLst>
            <pc:docMk/>
            <pc:sldMk cId="1305794111" sldId="3876"/>
            <ac:spMk id="30" creationId="{2B30C86D-5A07-48BC-9C9D-6F9A2DB1E9E1}"/>
          </ac:spMkLst>
        </pc:spChg>
        <pc:spChg chg="add del">
          <ac:chgData name="Capua, Adriana" userId="8f2577cf-11d0-4a2d-be1a-eac5f7c3507e" providerId="ADAL" clId="{FDC7EA43-5499-472C-BEDA-D2D860A62D23}" dt="2021-12-27T02:11:49.560" v="6049" actId="26606"/>
          <ac:spMkLst>
            <pc:docMk/>
            <pc:sldMk cId="1305794111" sldId="3876"/>
            <ac:spMk id="31" creationId="{8930EBA3-4D2E-42E8-B828-834555328D85}"/>
          </ac:spMkLst>
        </pc:spChg>
        <pc:spChg chg="add del">
          <ac:chgData name="Capua, Adriana" userId="8f2577cf-11d0-4a2d-be1a-eac5f7c3507e" providerId="ADAL" clId="{FDC7EA43-5499-472C-BEDA-D2D860A62D23}" dt="2021-12-27T02:11:49.560" v="6049" actId="26606"/>
          <ac:spMkLst>
            <pc:docMk/>
            <pc:sldMk cId="1305794111" sldId="3876"/>
            <ac:spMk id="32" creationId="{E58B2195-5055-402F-A3E7-53FF0E4980C3}"/>
          </ac:spMkLst>
        </pc:spChg>
        <pc:spChg chg="add del">
          <ac:chgData name="Capua, Adriana" userId="8f2577cf-11d0-4a2d-be1a-eac5f7c3507e" providerId="ADAL" clId="{FDC7EA43-5499-472C-BEDA-D2D860A62D23}" dt="2021-12-27T02:11:49.560" v="6049" actId="26606"/>
          <ac:spMkLst>
            <pc:docMk/>
            <pc:sldMk cId="1305794111" sldId="3876"/>
            <ac:spMk id="33" creationId="{528AA953-F4F9-4DC5-97C7-491F4AF937DC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35" creationId="{8A7BA06D-B3FF-4E91-8639-B4569AE3AA23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36" creationId="{2B30C86D-5A07-48BC-9C9D-6F9A2DB1E9E1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37" creationId="{3001AFEA-2442-4A9F-BA37-8C469F306654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38" creationId="{755E9CD0-04B0-4A3C-B291-AD913379C713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39" creationId="{1DD8BF3B-6066-418C-8D1A-75C5E396FC04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40" creationId="{80BC66F9-7A74-4286-AD22-1174052CC22C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41" creationId="{D8142CC3-2B5C-48E6-9DF0-6C8ACBAF23EF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43" creationId="{46A89C79-8EF3-4AF9-B3D9-59A883F41C83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44" creationId="{EFE5CE34-4543-42E5-B82C-1F3D12422CDD}"/>
          </ac:spMkLst>
        </pc:spChg>
        <pc:spChg chg="add">
          <ac:chgData name="Capua, Adriana" userId="8f2577cf-11d0-4a2d-be1a-eac5f7c3507e" providerId="ADAL" clId="{FDC7EA43-5499-472C-BEDA-D2D860A62D23}" dt="2021-12-27T02:11:49.572" v="6050" actId="26606"/>
          <ac:spMkLst>
            <pc:docMk/>
            <pc:sldMk cId="1305794111" sldId="3876"/>
            <ac:spMk id="45" creationId="{72AF41FE-63D7-4695-81D2-66D2510E4486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88" creationId="{8A7BA06D-B3FF-4E91-8639-B4569AE3AA23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89" creationId="{2B30C86D-5A07-48BC-9C9D-6F9A2DB1E9E1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0" creationId="{46F1F2C8-798B-4CCE-A851-94AFAF350BED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1" creationId="{755E9CD0-04B0-4A3C-B291-AD913379C713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2" creationId="{1DD8BF3B-6066-418C-8D1A-75C5E396FC04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3" creationId="{80BC66F9-7A74-4286-AD22-1174052CC22C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4" creationId="{D8142CC3-2B5C-48E6-9DF0-6C8ACBAF23EF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6" creationId="{46A89C79-8EF3-4AF9-B3D9-59A883F41C83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7" creationId="{EFE5CE34-4543-42E5-B82C-1F3D12422CDD}"/>
          </ac:spMkLst>
        </pc:spChg>
        <pc:spChg chg="del">
          <ac:chgData name="Capua, Adriana" userId="8f2577cf-11d0-4a2d-be1a-eac5f7c3507e" providerId="ADAL" clId="{FDC7EA43-5499-472C-BEDA-D2D860A62D23}" dt="2021-12-27T02:11:21.589" v="6045"/>
          <ac:spMkLst>
            <pc:docMk/>
            <pc:sldMk cId="1305794111" sldId="3876"/>
            <ac:spMk id="98" creationId="{72AF41FE-63D7-4695-81D2-66D2510E4486}"/>
          </ac:spMkLst>
        </pc:spChg>
        <pc:picChg chg="add del">
          <ac:chgData name="Capua, Adriana" userId="8f2577cf-11d0-4a2d-be1a-eac5f7c3507e" providerId="ADAL" clId="{FDC7EA43-5499-472C-BEDA-D2D860A62D23}" dt="2021-12-27T02:11:49.560" v="6049" actId="26606"/>
          <ac:picMkLst>
            <pc:docMk/>
            <pc:sldMk cId="1305794111" sldId="3876"/>
            <ac:picMk id="6" creationId="{606C57A5-E6B3-4294-AE5A-C637EA5AD943}"/>
          </ac:picMkLst>
        </pc:picChg>
        <pc:cxnChg chg="add del">
          <ac:chgData name="Capua, Adriana" userId="8f2577cf-11d0-4a2d-be1a-eac5f7c3507e" providerId="ADAL" clId="{FDC7EA43-5499-472C-BEDA-D2D860A62D23}" dt="2021-12-27T02:11:41.355" v="6047" actId="26606"/>
          <ac:cxnSpMkLst>
            <pc:docMk/>
            <pc:sldMk cId="1305794111" sldId="3876"/>
            <ac:cxnSpMk id="15" creationId="{7B2D303B-3DD0-4319-9EAD-361847FEC71D}"/>
          </ac:cxnSpMkLst>
        </pc:cxnChg>
        <pc:cxnChg chg="add">
          <ac:chgData name="Capua, Adriana" userId="8f2577cf-11d0-4a2d-be1a-eac5f7c3507e" providerId="ADAL" clId="{FDC7EA43-5499-472C-BEDA-D2D860A62D23}" dt="2021-12-27T02:11:49.572" v="6050" actId="26606"/>
          <ac:cxnSpMkLst>
            <pc:docMk/>
            <pc:sldMk cId="1305794111" sldId="3876"/>
            <ac:cxnSpMk id="42" creationId="{7B2D303B-3DD0-4319-9EAD-361847FEC71D}"/>
          </ac:cxnSpMkLst>
        </pc:cxnChg>
        <pc:cxnChg chg="del">
          <ac:chgData name="Capua, Adriana" userId="8f2577cf-11d0-4a2d-be1a-eac5f7c3507e" providerId="ADAL" clId="{FDC7EA43-5499-472C-BEDA-D2D860A62D23}" dt="2021-12-27T02:11:21.589" v="6045"/>
          <ac:cxnSpMkLst>
            <pc:docMk/>
            <pc:sldMk cId="1305794111" sldId="3876"/>
            <ac:cxnSpMk id="95" creationId="{7B2D303B-3DD0-4319-9EAD-361847FEC71D}"/>
          </ac:cxnSpMkLst>
        </pc:cxnChg>
      </pc:sldChg>
      <pc:sldChg chg="addSp delSp modSp add mod ord">
        <pc:chgData name="Capua, Adriana" userId="8f2577cf-11d0-4a2d-be1a-eac5f7c3507e" providerId="ADAL" clId="{FDC7EA43-5499-472C-BEDA-D2D860A62D23}" dt="2021-12-27T02:35:50.051" v="6759" actId="20577"/>
        <pc:sldMkLst>
          <pc:docMk/>
          <pc:sldMk cId="2719493837" sldId="3877"/>
        </pc:sldMkLst>
        <pc:spChg chg="mod">
          <ac:chgData name="Capua, Adriana" userId="8f2577cf-11d0-4a2d-be1a-eac5f7c3507e" providerId="ADAL" clId="{FDC7EA43-5499-472C-BEDA-D2D860A62D23}" dt="2021-12-27T02:35:50.051" v="6759" actId="20577"/>
          <ac:spMkLst>
            <pc:docMk/>
            <pc:sldMk cId="2719493837" sldId="3877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2:21:51.690" v="6132" actId="478"/>
          <ac:spMkLst>
            <pc:docMk/>
            <pc:sldMk cId="2719493837" sldId="3877"/>
            <ac:spMk id="8" creationId="{74AB53C9-44FB-445F-A12A-D8260171A3A5}"/>
          </ac:spMkLst>
        </pc:spChg>
        <pc:spChg chg="add mod">
          <ac:chgData name="Capua, Adriana" userId="8f2577cf-11d0-4a2d-be1a-eac5f7c3507e" providerId="ADAL" clId="{FDC7EA43-5499-472C-BEDA-D2D860A62D23}" dt="2021-12-27T02:31:18.156" v="6375" actId="14100"/>
          <ac:spMkLst>
            <pc:docMk/>
            <pc:sldMk cId="2719493837" sldId="3877"/>
            <ac:spMk id="9" creationId="{45D53D61-0C4D-47E3-B7F3-C0483B0365E8}"/>
          </ac:spMkLst>
        </pc:spChg>
        <pc:spChg chg="del">
          <ac:chgData name="Capua, Adriana" userId="8f2577cf-11d0-4a2d-be1a-eac5f7c3507e" providerId="ADAL" clId="{FDC7EA43-5499-472C-BEDA-D2D860A62D23}" dt="2021-12-27T02:21:50.347" v="6131" actId="478"/>
          <ac:spMkLst>
            <pc:docMk/>
            <pc:sldMk cId="2719493837" sldId="3877"/>
            <ac:spMk id="10" creationId="{5539BB3F-026C-49BA-ABAA-DE1BD8451B7A}"/>
          </ac:spMkLst>
        </pc:spChg>
        <pc:spChg chg="add del mod">
          <ac:chgData name="Capua, Adriana" userId="8f2577cf-11d0-4a2d-be1a-eac5f7c3507e" providerId="ADAL" clId="{FDC7EA43-5499-472C-BEDA-D2D860A62D23}" dt="2021-12-27T02:31:25.113" v="6377"/>
          <ac:spMkLst>
            <pc:docMk/>
            <pc:sldMk cId="2719493837" sldId="3877"/>
            <ac:spMk id="13" creationId="{E2E1FE0C-FF2C-477E-B48F-80AE35DBD588}"/>
          </ac:spMkLst>
        </pc:spChg>
        <pc:picChg chg="del">
          <ac:chgData name="Capua, Adriana" userId="8f2577cf-11d0-4a2d-be1a-eac5f7c3507e" providerId="ADAL" clId="{FDC7EA43-5499-472C-BEDA-D2D860A62D23}" dt="2021-12-27T02:21:52.181" v="6133" actId="478"/>
          <ac:picMkLst>
            <pc:docMk/>
            <pc:sldMk cId="2719493837" sldId="3877"/>
            <ac:picMk id="4" creationId="{85933C8F-81B3-40D0-B303-21F2A305686A}"/>
          </ac:picMkLst>
        </pc:picChg>
        <pc:picChg chg="add mod">
          <ac:chgData name="Capua, Adriana" userId="8f2577cf-11d0-4a2d-be1a-eac5f7c3507e" providerId="ADAL" clId="{FDC7EA43-5499-472C-BEDA-D2D860A62D23}" dt="2021-12-27T02:30:55.047" v="6374" actId="1076"/>
          <ac:picMkLst>
            <pc:docMk/>
            <pc:sldMk cId="2719493837" sldId="3877"/>
            <ac:picMk id="5" creationId="{17FC32CF-8DAC-49A3-8D0A-8506787375DE}"/>
          </ac:picMkLst>
        </pc:picChg>
        <pc:picChg chg="del">
          <ac:chgData name="Capua, Adriana" userId="8f2577cf-11d0-4a2d-be1a-eac5f7c3507e" providerId="ADAL" clId="{FDC7EA43-5499-472C-BEDA-D2D860A62D23}" dt="2021-12-27T02:21:52.690" v="6134" actId="478"/>
          <ac:picMkLst>
            <pc:docMk/>
            <pc:sldMk cId="2719493837" sldId="3877"/>
            <ac:picMk id="7" creationId="{EBE37649-FB29-43CA-8686-8B98B73D4CF7}"/>
          </ac:picMkLst>
        </pc:picChg>
        <pc:picChg chg="add del mod">
          <ac:chgData name="Capua, Adriana" userId="8f2577cf-11d0-4a2d-be1a-eac5f7c3507e" providerId="ADAL" clId="{FDC7EA43-5499-472C-BEDA-D2D860A62D23}" dt="2021-12-27T02:27:29.702" v="6211" actId="21"/>
          <ac:picMkLst>
            <pc:docMk/>
            <pc:sldMk cId="2719493837" sldId="3877"/>
            <ac:picMk id="11" creationId="{D07BF4A5-2FCB-429A-9248-0F674EAEF075}"/>
          </ac:picMkLst>
        </pc:picChg>
        <pc:picChg chg="add mod">
          <ac:chgData name="Capua, Adriana" userId="8f2577cf-11d0-4a2d-be1a-eac5f7c3507e" providerId="ADAL" clId="{FDC7EA43-5499-472C-BEDA-D2D860A62D23}" dt="2021-12-27T02:30:53.907" v="6373" actId="1076"/>
          <ac:picMkLst>
            <pc:docMk/>
            <pc:sldMk cId="2719493837" sldId="3877"/>
            <ac:picMk id="7170" creationId="{F83A77E4-62E5-40B7-AAE5-BEF3883B526E}"/>
          </ac:picMkLst>
        </pc:picChg>
      </pc:sldChg>
      <pc:sldChg chg="modSp add mod">
        <pc:chgData name="Capua, Adriana" userId="8f2577cf-11d0-4a2d-be1a-eac5f7c3507e" providerId="ADAL" clId="{FDC7EA43-5499-472C-BEDA-D2D860A62D23}" dt="2021-12-27T02:33:44.376" v="6757" actId="20577"/>
        <pc:sldMkLst>
          <pc:docMk/>
          <pc:sldMk cId="3767926846" sldId="3878"/>
        </pc:sldMkLst>
        <pc:spChg chg="mod">
          <ac:chgData name="Capua, Adriana" userId="8f2577cf-11d0-4a2d-be1a-eac5f7c3507e" providerId="ADAL" clId="{FDC7EA43-5499-472C-BEDA-D2D860A62D23}" dt="2021-12-27T02:31:36.858" v="6399" actId="20577"/>
          <ac:spMkLst>
            <pc:docMk/>
            <pc:sldMk cId="3767926846" sldId="3878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2:33:44.376" v="6757" actId="20577"/>
          <ac:spMkLst>
            <pc:docMk/>
            <pc:sldMk cId="3767926846" sldId="3878"/>
            <ac:spMk id="9" creationId="{45D53D61-0C4D-47E3-B7F3-C0483B0365E8}"/>
          </ac:spMkLst>
        </pc:spChg>
      </pc:sldChg>
      <pc:sldChg chg="addSp delSp modSp add mod">
        <pc:chgData name="Capua, Adriana" userId="8f2577cf-11d0-4a2d-be1a-eac5f7c3507e" providerId="ADAL" clId="{FDC7EA43-5499-472C-BEDA-D2D860A62D23}" dt="2021-12-27T02:45:52.183" v="7665" actId="1076"/>
        <pc:sldMkLst>
          <pc:docMk/>
          <pc:sldMk cId="1343523745" sldId="3879"/>
        </pc:sldMkLst>
        <pc:spChg chg="mod">
          <ac:chgData name="Capua, Adriana" userId="8f2577cf-11d0-4a2d-be1a-eac5f7c3507e" providerId="ADAL" clId="{FDC7EA43-5499-472C-BEDA-D2D860A62D23}" dt="2021-12-27T02:35:55.757" v="6771" actId="20577"/>
          <ac:spMkLst>
            <pc:docMk/>
            <pc:sldMk cId="1343523745" sldId="3879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2:45:47.145" v="7663" actId="14100"/>
          <ac:spMkLst>
            <pc:docMk/>
            <pc:sldMk cId="1343523745" sldId="3879"/>
            <ac:spMk id="9" creationId="{45D53D61-0C4D-47E3-B7F3-C0483B0365E8}"/>
          </ac:spMkLst>
        </pc:spChg>
        <pc:picChg chg="add mod">
          <ac:chgData name="Capua, Adriana" userId="8f2577cf-11d0-4a2d-be1a-eac5f7c3507e" providerId="ADAL" clId="{FDC7EA43-5499-472C-BEDA-D2D860A62D23}" dt="2021-12-27T02:45:52.183" v="7665" actId="1076"/>
          <ac:picMkLst>
            <pc:docMk/>
            <pc:sldMk cId="1343523745" sldId="3879"/>
            <ac:picMk id="4" creationId="{D6C56367-3AE7-417F-B2A9-4E10D20B5B92}"/>
          </ac:picMkLst>
        </pc:picChg>
        <pc:picChg chg="del">
          <ac:chgData name="Capua, Adriana" userId="8f2577cf-11d0-4a2d-be1a-eac5f7c3507e" providerId="ADAL" clId="{FDC7EA43-5499-472C-BEDA-D2D860A62D23}" dt="2021-12-27T02:36:02.033" v="6772" actId="478"/>
          <ac:picMkLst>
            <pc:docMk/>
            <pc:sldMk cId="1343523745" sldId="3879"/>
            <ac:picMk id="5" creationId="{17FC32CF-8DAC-49A3-8D0A-8506787375DE}"/>
          </ac:picMkLst>
        </pc:picChg>
        <pc:picChg chg="del">
          <ac:chgData name="Capua, Adriana" userId="8f2577cf-11d0-4a2d-be1a-eac5f7c3507e" providerId="ADAL" clId="{FDC7EA43-5499-472C-BEDA-D2D860A62D23}" dt="2021-12-27T02:36:02.471" v="6773" actId="478"/>
          <ac:picMkLst>
            <pc:docMk/>
            <pc:sldMk cId="1343523745" sldId="3879"/>
            <ac:picMk id="7170" creationId="{F83A77E4-62E5-40B7-AAE5-BEF3883B526E}"/>
          </ac:picMkLst>
        </pc:picChg>
      </pc:sldChg>
      <pc:sldChg chg="addSp delSp modSp add mod ord">
        <pc:chgData name="Capua, Adriana" userId="8f2577cf-11d0-4a2d-be1a-eac5f7c3507e" providerId="ADAL" clId="{FDC7EA43-5499-472C-BEDA-D2D860A62D23}" dt="2021-12-27T03:11:17.480" v="7949"/>
        <pc:sldMkLst>
          <pc:docMk/>
          <pc:sldMk cId="252993028" sldId="3880"/>
        </pc:sldMkLst>
        <pc:spChg chg="mod">
          <ac:chgData name="Capua, Adriana" userId="8f2577cf-11d0-4a2d-be1a-eac5f7c3507e" providerId="ADAL" clId="{FDC7EA43-5499-472C-BEDA-D2D860A62D23}" dt="2021-12-27T02:39:07.272" v="7170" actId="20577"/>
          <ac:spMkLst>
            <pc:docMk/>
            <pc:sldMk cId="252993028" sldId="3880"/>
            <ac:spMk id="2" creationId="{1D46624E-1256-4074-A302-8EFDA23D77BF}"/>
          </ac:spMkLst>
        </pc:spChg>
        <pc:spChg chg="add del mod">
          <ac:chgData name="Capua, Adriana" userId="8f2577cf-11d0-4a2d-be1a-eac5f7c3507e" providerId="ADAL" clId="{FDC7EA43-5499-472C-BEDA-D2D860A62D23}" dt="2021-12-27T02:46:54.922" v="7704" actId="478"/>
          <ac:spMkLst>
            <pc:docMk/>
            <pc:sldMk cId="252993028" sldId="3880"/>
            <ac:spMk id="4" creationId="{F0439772-880B-46CA-970F-E4096A0BEC53}"/>
          </ac:spMkLst>
        </pc:spChg>
        <pc:spChg chg="add mod">
          <ac:chgData name="Capua, Adriana" userId="8f2577cf-11d0-4a2d-be1a-eac5f7c3507e" providerId="ADAL" clId="{FDC7EA43-5499-472C-BEDA-D2D860A62D23}" dt="2021-12-27T02:51:59.324" v="7799" actId="1076"/>
          <ac:spMkLst>
            <pc:docMk/>
            <pc:sldMk cId="252993028" sldId="3880"/>
            <ac:spMk id="5" creationId="{CA227C52-84E9-4593-B15C-B6872DC9DABA}"/>
          </ac:spMkLst>
        </pc:spChg>
        <pc:spChg chg="mod">
          <ac:chgData name="Capua, Adriana" userId="8f2577cf-11d0-4a2d-be1a-eac5f7c3507e" providerId="ADAL" clId="{FDC7EA43-5499-472C-BEDA-D2D860A62D23}" dt="2021-12-27T02:51:56.452" v="7798" actId="1076"/>
          <ac:spMkLst>
            <pc:docMk/>
            <pc:sldMk cId="252993028" sldId="3880"/>
            <ac:spMk id="9" creationId="{45D53D61-0C4D-47E3-B7F3-C0483B0365E8}"/>
          </ac:spMkLst>
        </pc:spChg>
        <pc:spChg chg="add mod">
          <ac:chgData name="Capua, Adriana" userId="8f2577cf-11d0-4a2d-be1a-eac5f7c3507e" providerId="ADAL" clId="{FDC7EA43-5499-472C-BEDA-D2D860A62D23}" dt="2021-12-27T02:56:44.242" v="7899" actId="1076"/>
          <ac:spMkLst>
            <pc:docMk/>
            <pc:sldMk cId="252993028" sldId="3880"/>
            <ac:spMk id="16" creationId="{61E2EAF3-8A3E-437E-A0C1-EEEEAB719DEA}"/>
          </ac:spMkLst>
        </pc:spChg>
        <pc:picChg chg="add mod">
          <ac:chgData name="Capua, Adriana" userId="8f2577cf-11d0-4a2d-be1a-eac5f7c3507e" providerId="ADAL" clId="{FDC7EA43-5499-472C-BEDA-D2D860A62D23}" dt="2021-12-27T02:52:04.301" v="7801" actId="1076"/>
          <ac:picMkLst>
            <pc:docMk/>
            <pc:sldMk cId="252993028" sldId="3880"/>
            <ac:picMk id="6" creationId="{6263F7DF-9BD3-4FD4-9353-60BB5BC7F081}"/>
          </ac:picMkLst>
        </pc:picChg>
        <pc:picChg chg="add mod">
          <ac:chgData name="Capua, Adriana" userId="8f2577cf-11d0-4a2d-be1a-eac5f7c3507e" providerId="ADAL" clId="{FDC7EA43-5499-472C-BEDA-D2D860A62D23}" dt="2021-12-27T02:52:49.652" v="7804" actId="14100"/>
          <ac:picMkLst>
            <pc:docMk/>
            <pc:sldMk cId="252993028" sldId="3880"/>
            <ac:picMk id="8" creationId="{68F74301-DDD2-4785-93A3-2EBCE8881402}"/>
          </ac:picMkLst>
        </pc:picChg>
        <pc:picChg chg="add mod">
          <ac:chgData name="Capua, Adriana" userId="8f2577cf-11d0-4a2d-be1a-eac5f7c3507e" providerId="ADAL" clId="{FDC7EA43-5499-472C-BEDA-D2D860A62D23}" dt="2021-12-27T02:53:57.890" v="7809" actId="14100"/>
          <ac:picMkLst>
            <pc:docMk/>
            <pc:sldMk cId="252993028" sldId="3880"/>
            <ac:picMk id="11" creationId="{60677F01-D4EF-4335-A9ED-7CF479FE2F12}"/>
          </ac:picMkLst>
        </pc:picChg>
        <pc:picChg chg="add mod">
          <ac:chgData name="Capua, Adriana" userId="8f2577cf-11d0-4a2d-be1a-eac5f7c3507e" providerId="ADAL" clId="{FDC7EA43-5499-472C-BEDA-D2D860A62D23}" dt="2021-12-27T02:56:47.080" v="7901" actId="1076"/>
          <ac:picMkLst>
            <pc:docMk/>
            <pc:sldMk cId="252993028" sldId="3880"/>
            <ac:picMk id="13" creationId="{20C14E76-A8D5-4421-8A91-5B95DA773F1C}"/>
          </ac:picMkLst>
        </pc:picChg>
        <pc:picChg chg="add mod">
          <ac:chgData name="Capua, Adriana" userId="8f2577cf-11d0-4a2d-be1a-eac5f7c3507e" providerId="ADAL" clId="{FDC7EA43-5499-472C-BEDA-D2D860A62D23}" dt="2021-12-27T02:56:45.625" v="7900" actId="1076"/>
          <ac:picMkLst>
            <pc:docMk/>
            <pc:sldMk cId="252993028" sldId="3880"/>
            <ac:picMk id="15" creationId="{AD7EAC2C-5C5A-435D-89D9-F8E00D22C47E}"/>
          </ac:picMkLst>
        </pc:picChg>
      </pc:sldChg>
      <pc:sldChg chg="modSp add mod">
        <pc:chgData name="Capua, Adriana" userId="8f2577cf-11d0-4a2d-be1a-eac5f7c3507e" providerId="ADAL" clId="{FDC7EA43-5499-472C-BEDA-D2D860A62D23}" dt="2021-12-27T02:43:01.738" v="7658" actId="14100"/>
        <pc:sldMkLst>
          <pc:docMk/>
          <pc:sldMk cId="1249623579" sldId="3881"/>
        </pc:sldMkLst>
        <pc:spChg chg="mod">
          <ac:chgData name="Capua, Adriana" userId="8f2577cf-11d0-4a2d-be1a-eac5f7c3507e" providerId="ADAL" clId="{FDC7EA43-5499-472C-BEDA-D2D860A62D23}" dt="2021-12-27T02:41:04.441" v="7278" actId="20577"/>
          <ac:spMkLst>
            <pc:docMk/>
            <pc:sldMk cId="1249623579" sldId="3881"/>
            <ac:spMk id="2" creationId="{1D46624E-1256-4074-A302-8EFDA23D77BF}"/>
          </ac:spMkLst>
        </pc:spChg>
        <pc:spChg chg="mod">
          <ac:chgData name="Capua, Adriana" userId="8f2577cf-11d0-4a2d-be1a-eac5f7c3507e" providerId="ADAL" clId="{FDC7EA43-5499-472C-BEDA-D2D860A62D23}" dt="2021-12-27T02:43:01.738" v="7658" actId="14100"/>
          <ac:spMkLst>
            <pc:docMk/>
            <pc:sldMk cId="1249623579" sldId="3881"/>
            <ac:spMk id="4" creationId="{F0439772-880B-46CA-970F-E4096A0BEC53}"/>
          </ac:spMkLst>
        </pc:spChg>
        <pc:spChg chg="mod">
          <ac:chgData name="Capua, Adriana" userId="8f2577cf-11d0-4a2d-be1a-eac5f7c3507e" providerId="ADAL" clId="{FDC7EA43-5499-472C-BEDA-D2D860A62D23}" dt="2021-12-27T02:41:25.352" v="7371" actId="14100"/>
          <ac:spMkLst>
            <pc:docMk/>
            <pc:sldMk cId="1249623579" sldId="3881"/>
            <ac:spMk id="9" creationId="{45D53D61-0C4D-47E3-B7F3-C0483B0365E8}"/>
          </ac:spMkLst>
        </pc:spChg>
      </pc:sldChg>
      <pc:sldChg chg="addSp delSp modSp add mod">
        <pc:chgData name="Capua, Adriana" userId="8f2577cf-11d0-4a2d-be1a-eac5f7c3507e" providerId="ADAL" clId="{FDC7EA43-5499-472C-BEDA-D2D860A62D23}" dt="2021-12-27T03:05:46.949" v="7925" actId="1076"/>
        <pc:sldMkLst>
          <pc:docMk/>
          <pc:sldMk cId="1022181274" sldId="3882"/>
        </pc:sldMkLst>
        <pc:spChg chg="mod">
          <ac:chgData name="Capua, Adriana" userId="8f2577cf-11d0-4a2d-be1a-eac5f7c3507e" providerId="ADAL" clId="{FDC7EA43-5499-472C-BEDA-D2D860A62D23}" dt="2021-12-27T02:58:34.445" v="7909" actId="20577"/>
          <ac:spMkLst>
            <pc:docMk/>
            <pc:sldMk cId="1022181274" sldId="3882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3:00:13.783" v="7910" actId="478"/>
          <ac:spMkLst>
            <pc:docMk/>
            <pc:sldMk cId="1022181274" sldId="3882"/>
            <ac:spMk id="9" creationId="{45D53D61-0C4D-47E3-B7F3-C0483B0365E8}"/>
          </ac:spMkLst>
        </pc:spChg>
        <pc:picChg chg="del">
          <ac:chgData name="Capua, Adriana" userId="8f2577cf-11d0-4a2d-be1a-eac5f7c3507e" providerId="ADAL" clId="{FDC7EA43-5499-472C-BEDA-D2D860A62D23}" dt="2021-12-27T03:00:15.563" v="7911" actId="478"/>
          <ac:picMkLst>
            <pc:docMk/>
            <pc:sldMk cId="1022181274" sldId="3882"/>
            <ac:picMk id="4" creationId="{D6C56367-3AE7-417F-B2A9-4E10D20B5B92}"/>
          </ac:picMkLst>
        </pc:picChg>
        <pc:picChg chg="add mod">
          <ac:chgData name="Capua, Adriana" userId="8f2577cf-11d0-4a2d-be1a-eac5f7c3507e" providerId="ADAL" clId="{FDC7EA43-5499-472C-BEDA-D2D860A62D23}" dt="2021-12-27T03:05:46.949" v="7925" actId="1076"/>
          <ac:picMkLst>
            <pc:docMk/>
            <pc:sldMk cId="1022181274" sldId="3882"/>
            <ac:picMk id="5" creationId="{573A86A0-17EE-415B-BCBD-2C9799B02813}"/>
          </ac:picMkLst>
        </pc:picChg>
        <pc:picChg chg="add mod">
          <ac:chgData name="Capua, Adriana" userId="8f2577cf-11d0-4a2d-be1a-eac5f7c3507e" providerId="ADAL" clId="{FDC7EA43-5499-472C-BEDA-D2D860A62D23}" dt="2021-12-27T03:05:43.768" v="7924" actId="1076"/>
          <ac:picMkLst>
            <pc:docMk/>
            <pc:sldMk cId="1022181274" sldId="3882"/>
            <ac:picMk id="7" creationId="{C7DA87A0-1BBF-4CF5-992E-380009B6E634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3:10:34.205" v="7947" actId="14100"/>
        <pc:sldMkLst>
          <pc:docMk/>
          <pc:sldMk cId="2936322890" sldId="3883"/>
        </pc:sldMkLst>
        <pc:spChg chg="mod">
          <ac:chgData name="Capua, Adriana" userId="8f2577cf-11d0-4a2d-be1a-eac5f7c3507e" providerId="ADAL" clId="{FDC7EA43-5499-472C-BEDA-D2D860A62D23}" dt="2021-12-27T03:05:55.438" v="7934" actId="20577"/>
          <ac:spMkLst>
            <pc:docMk/>
            <pc:sldMk cId="2936322890" sldId="3883"/>
            <ac:spMk id="2" creationId="{1D46624E-1256-4074-A302-8EFDA23D77BF}"/>
          </ac:spMkLst>
        </pc:spChg>
        <pc:picChg chg="add mod">
          <ac:chgData name="Capua, Adriana" userId="8f2577cf-11d0-4a2d-be1a-eac5f7c3507e" providerId="ADAL" clId="{FDC7EA43-5499-472C-BEDA-D2D860A62D23}" dt="2021-12-27T03:09:29.116" v="7940" actId="1076"/>
          <ac:picMkLst>
            <pc:docMk/>
            <pc:sldMk cId="2936322890" sldId="3883"/>
            <ac:picMk id="4" creationId="{CDE20A6A-A2C7-4725-A4B1-2712ED90729E}"/>
          </ac:picMkLst>
        </pc:picChg>
        <pc:picChg chg="del">
          <ac:chgData name="Capua, Adriana" userId="8f2577cf-11d0-4a2d-be1a-eac5f7c3507e" providerId="ADAL" clId="{FDC7EA43-5499-472C-BEDA-D2D860A62D23}" dt="2021-12-27T03:09:06.196" v="7935" actId="478"/>
          <ac:picMkLst>
            <pc:docMk/>
            <pc:sldMk cId="2936322890" sldId="3883"/>
            <ac:picMk id="5" creationId="{573A86A0-17EE-415B-BCBD-2C9799B02813}"/>
          </ac:picMkLst>
        </pc:picChg>
        <pc:picChg chg="del">
          <ac:chgData name="Capua, Adriana" userId="8f2577cf-11d0-4a2d-be1a-eac5f7c3507e" providerId="ADAL" clId="{FDC7EA43-5499-472C-BEDA-D2D860A62D23}" dt="2021-12-27T03:09:30.336" v="7941" actId="478"/>
          <ac:picMkLst>
            <pc:docMk/>
            <pc:sldMk cId="2936322890" sldId="3883"/>
            <ac:picMk id="7" creationId="{C7DA87A0-1BBF-4CF5-992E-380009B6E634}"/>
          </ac:picMkLst>
        </pc:picChg>
        <pc:picChg chg="add mod">
          <ac:chgData name="Capua, Adriana" userId="8f2577cf-11d0-4a2d-be1a-eac5f7c3507e" providerId="ADAL" clId="{FDC7EA43-5499-472C-BEDA-D2D860A62D23}" dt="2021-12-27T03:10:34.205" v="7947" actId="14100"/>
          <ac:picMkLst>
            <pc:docMk/>
            <pc:sldMk cId="2936322890" sldId="3883"/>
            <ac:picMk id="8" creationId="{E669C4B1-C917-478A-9EF8-BA0FF7C2D7E7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7T03:16:11.502" v="8151" actId="1076"/>
        <pc:sldMkLst>
          <pc:docMk/>
          <pc:sldMk cId="2992826568" sldId="3884"/>
        </pc:sldMkLst>
        <pc:spChg chg="mod">
          <ac:chgData name="Capua, Adriana" userId="8f2577cf-11d0-4a2d-be1a-eac5f7c3507e" providerId="ADAL" clId="{FDC7EA43-5499-472C-BEDA-D2D860A62D23}" dt="2021-12-27T03:12:09.435" v="7973" actId="20577"/>
          <ac:spMkLst>
            <pc:docMk/>
            <pc:sldMk cId="2992826568" sldId="3884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3:15:23.161" v="8138" actId="478"/>
          <ac:spMkLst>
            <pc:docMk/>
            <pc:sldMk cId="2992826568" sldId="3884"/>
            <ac:spMk id="4" creationId="{F0439772-880B-46CA-970F-E4096A0BEC53}"/>
          </ac:spMkLst>
        </pc:spChg>
        <pc:spChg chg="mod">
          <ac:chgData name="Capua, Adriana" userId="8f2577cf-11d0-4a2d-be1a-eac5f7c3507e" providerId="ADAL" clId="{FDC7EA43-5499-472C-BEDA-D2D860A62D23}" dt="2021-12-27T03:15:59.402" v="8150" actId="14100"/>
          <ac:spMkLst>
            <pc:docMk/>
            <pc:sldMk cId="2992826568" sldId="3884"/>
            <ac:spMk id="9" creationId="{45D53D61-0C4D-47E3-B7F3-C0483B0365E8}"/>
          </ac:spMkLst>
        </pc:spChg>
        <pc:picChg chg="add mod">
          <ac:chgData name="Capua, Adriana" userId="8f2577cf-11d0-4a2d-be1a-eac5f7c3507e" providerId="ADAL" clId="{FDC7EA43-5499-472C-BEDA-D2D860A62D23}" dt="2021-12-27T03:16:11.502" v="8151" actId="1076"/>
          <ac:picMkLst>
            <pc:docMk/>
            <pc:sldMk cId="2992826568" sldId="3884"/>
            <ac:picMk id="25602" creationId="{36F1CA9B-5A08-4D3F-B06D-D4BF8F4F16C5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8T07:52:10.172" v="10184" actId="20577"/>
        <pc:sldMkLst>
          <pc:docMk/>
          <pc:sldMk cId="1011643517" sldId="3885"/>
        </pc:sldMkLst>
        <pc:spChg chg="mod">
          <ac:chgData name="Capua, Adriana" userId="8f2577cf-11d0-4a2d-be1a-eac5f7c3507e" providerId="ADAL" clId="{FDC7EA43-5499-472C-BEDA-D2D860A62D23}" dt="2021-12-28T07:52:10.172" v="10184" actId="20577"/>
          <ac:spMkLst>
            <pc:docMk/>
            <pc:sldMk cId="1011643517" sldId="3885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03:16:42.692" v="8184" actId="478"/>
          <ac:spMkLst>
            <pc:docMk/>
            <pc:sldMk cId="1011643517" sldId="3885"/>
            <ac:spMk id="9" creationId="{45D53D61-0C4D-47E3-B7F3-C0483B0365E8}"/>
          </ac:spMkLst>
        </pc:spChg>
        <pc:picChg chg="del">
          <ac:chgData name="Capua, Adriana" userId="8f2577cf-11d0-4a2d-be1a-eac5f7c3507e" providerId="ADAL" clId="{FDC7EA43-5499-472C-BEDA-D2D860A62D23}" dt="2021-12-27T03:16:43.242" v="8185" actId="478"/>
          <ac:picMkLst>
            <pc:docMk/>
            <pc:sldMk cId="1011643517" sldId="3885"/>
            <ac:picMk id="25602" creationId="{36F1CA9B-5A08-4D3F-B06D-D4BF8F4F16C5}"/>
          </ac:picMkLst>
        </pc:picChg>
        <pc:picChg chg="add mod">
          <ac:chgData name="Capua, Adriana" userId="8f2577cf-11d0-4a2d-be1a-eac5f7c3507e" providerId="ADAL" clId="{FDC7EA43-5499-472C-BEDA-D2D860A62D23}" dt="2021-12-27T03:22:16.849" v="8212" actId="1076"/>
          <ac:picMkLst>
            <pc:docMk/>
            <pc:sldMk cId="1011643517" sldId="3885"/>
            <ac:picMk id="32770" creationId="{398D8F68-5F3C-4204-B55A-4DE43464D15C}"/>
          </ac:picMkLst>
        </pc:picChg>
        <pc:picChg chg="add mod">
          <ac:chgData name="Capua, Adriana" userId="8f2577cf-11d0-4a2d-be1a-eac5f7c3507e" providerId="ADAL" clId="{FDC7EA43-5499-472C-BEDA-D2D860A62D23}" dt="2021-12-27T03:22:15.609" v="8211" actId="1076"/>
          <ac:picMkLst>
            <pc:docMk/>
            <pc:sldMk cId="1011643517" sldId="3885"/>
            <ac:picMk id="32772" creationId="{ACD0B57A-3756-4827-85D1-BFBD869DF38C}"/>
          </ac:picMkLst>
        </pc:picChg>
      </pc:sldChg>
      <pc:sldChg chg="modSp add del mod ord">
        <pc:chgData name="Capua, Adriana" userId="8f2577cf-11d0-4a2d-be1a-eac5f7c3507e" providerId="ADAL" clId="{FDC7EA43-5499-472C-BEDA-D2D860A62D23}" dt="2021-12-27T05:47:28.682" v="8394" actId="47"/>
        <pc:sldMkLst>
          <pc:docMk/>
          <pc:sldMk cId="814676528" sldId="3886"/>
        </pc:sldMkLst>
        <pc:spChg chg="mod">
          <ac:chgData name="Capua, Adriana" userId="8f2577cf-11d0-4a2d-be1a-eac5f7c3507e" providerId="ADAL" clId="{FDC7EA43-5499-472C-BEDA-D2D860A62D23}" dt="2021-12-27T05:46:53.690" v="8393" actId="20577"/>
          <ac:spMkLst>
            <pc:docMk/>
            <pc:sldMk cId="814676528" sldId="3886"/>
            <ac:spMk id="2" creationId="{1D46624E-1256-4074-A302-8EFDA23D77BF}"/>
          </ac:spMkLst>
        </pc:spChg>
      </pc:sldChg>
      <pc:sldChg chg="addSp delSp modSp add mod setBg delDesignElem">
        <pc:chgData name="Capua, Adriana" userId="8f2577cf-11d0-4a2d-be1a-eac5f7c3507e" providerId="ADAL" clId="{FDC7EA43-5499-472C-BEDA-D2D860A62D23}" dt="2021-12-27T22:33:56.955" v="8455" actId="20577"/>
        <pc:sldMkLst>
          <pc:docMk/>
          <pc:sldMk cId="2121819158" sldId="3886"/>
        </pc:sldMkLst>
        <pc:spChg chg="mod">
          <ac:chgData name="Capua, Adriana" userId="8f2577cf-11d0-4a2d-be1a-eac5f7c3507e" providerId="ADAL" clId="{FDC7EA43-5499-472C-BEDA-D2D860A62D23}" dt="2021-12-27T22:33:56.955" v="8455" actId="20577"/>
          <ac:spMkLst>
            <pc:docMk/>
            <pc:sldMk cId="2121819158" sldId="3886"/>
            <ac:spMk id="2" creationId="{1EFC037F-9B04-45A9-8AE6-A8517884947F}"/>
          </ac:spMkLst>
        </pc:spChg>
        <pc:spChg chg="add">
          <ac:chgData name="Capua, Adriana" userId="8f2577cf-11d0-4a2d-be1a-eac5f7c3507e" providerId="ADAL" clId="{FDC7EA43-5499-472C-BEDA-D2D860A62D23}" dt="2021-12-27T22:32:13.881" v="8422" actId="26606"/>
          <ac:spMkLst>
            <pc:docMk/>
            <pc:sldMk cId="2121819158" sldId="3886"/>
            <ac:spMk id="9" creationId="{8A7BA06D-B3FF-4E91-8639-B4569AE3AA23}"/>
          </ac:spMkLst>
        </pc:spChg>
        <pc:spChg chg="add">
          <ac:chgData name="Capua, Adriana" userId="8f2577cf-11d0-4a2d-be1a-eac5f7c3507e" providerId="ADAL" clId="{FDC7EA43-5499-472C-BEDA-D2D860A62D23}" dt="2021-12-27T22:32:13.881" v="8422" actId="26606"/>
          <ac:spMkLst>
            <pc:docMk/>
            <pc:sldMk cId="2121819158" sldId="3886"/>
            <ac:spMk id="11" creationId="{2B30C86D-5A07-48BC-9C9D-6F9A2DB1E9E1}"/>
          </ac:spMkLst>
        </pc:spChg>
        <pc:spChg chg="add">
          <ac:chgData name="Capua, Adriana" userId="8f2577cf-11d0-4a2d-be1a-eac5f7c3507e" providerId="ADAL" clId="{FDC7EA43-5499-472C-BEDA-D2D860A62D23}" dt="2021-12-27T22:32:13.881" v="8422" actId="26606"/>
          <ac:spMkLst>
            <pc:docMk/>
            <pc:sldMk cId="2121819158" sldId="3886"/>
            <ac:spMk id="13" creationId="{8930EBA3-4D2E-42E8-B828-834555328D85}"/>
          </ac:spMkLst>
        </pc:spChg>
        <pc:spChg chg="add">
          <ac:chgData name="Capua, Adriana" userId="8f2577cf-11d0-4a2d-be1a-eac5f7c3507e" providerId="ADAL" clId="{FDC7EA43-5499-472C-BEDA-D2D860A62D23}" dt="2021-12-27T22:32:13.881" v="8422" actId="26606"/>
          <ac:spMkLst>
            <pc:docMk/>
            <pc:sldMk cId="2121819158" sldId="3886"/>
            <ac:spMk id="15" creationId="{E58B2195-5055-402F-A3E7-53FF0E4980C3}"/>
          </ac:spMkLst>
        </pc:spChg>
        <pc:spChg chg="add">
          <ac:chgData name="Capua, Adriana" userId="8f2577cf-11d0-4a2d-be1a-eac5f7c3507e" providerId="ADAL" clId="{FDC7EA43-5499-472C-BEDA-D2D860A62D23}" dt="2021-12-27T22:32:13.881" v="8422" actId="26606"/>
          <ac:spMkLst>
            <pc:docMk/>
            <pc:sldMk cId="2121819158" sldId="3886"/>
            <ac:spMk id="17" creationId="{528AA953-F4F9-4DC5-97C7-491F4AF937DC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35" creationId="{8A7BA06D-B3FF-4E91-8639-B4569AE3AA23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36" creationId="{2B30C86D-5A07-48BC-9C9D-6F9A2DB1E9E1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37" creationId="{3001AFEA-2442-4A9F-BA37-8C469F306654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38" creationId="{755E9CD0-04B0-4A3C-B291-AD913379C713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39" creationId="{1DD8BF3B-6066-418C-8D1A-75C5E396FC04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40" creationId="{80BC66F9-7A74-4286-AD22-1174052CC22C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41" creationId="{D8142CC3-2B5C-48E6-9DF0-6C8ACBAF23EF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43" creationId="{46A89C79-8EF3-4AF9-B3D9-59A883F41C83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44" creationId="{EFE5CE34-4543-42E5-B82C-1F3D12422CDD}"/>
          </ac:spMkLst>
        </pc:spChg>
        <pc:spChg chg="del">
          <ac:chgData name="Capua, Adriana" userId="8f2577cf-11d0-4a2d-be1a-eac5f7c3507e" providerId="ADAL" clId="{FDC7EA43-5499-472C-BEDA-D2D860A62D23}" dt="2021-12-27T22:31:56.416" v="8421"/>
          <ac:spMkLst>
            <pc:docMk/>
            <pc:sldMk cId="2121819158" sldId="3886"/>
            <ac:spMk id="45" creationId="{72AF41FE-63D7-4695-81D2-66D2510E4486}"/>
          </ac:spMkLst>
        </pc:spChg>
        <pc:picChg chg="add">
          <ac:chgData name="Capua, Adriana" userId="8f2577cf-11d0-4a2d-be1a-eac5f7c3507e" providerId="ADAL" clId="{FDC7EA43-5499-472C-BEDA-D2D860A62D23}" dt="2021-12-27T22:32:13.881" v="8422" actId="26606"/>
          <ac:picMkLst>
            <pc:docMk/>
            <pc:sldMk cId="2121819158" sldId="3886"/>
            <ac:picMk id="6" creationId="{17ECD8F9-3E4D-46D9-8C97-60B67D6A7B68}"/>
          </ac:picMkLst>
        </pc:picChg>
        <pc:cxnChg chg="del">
          <ac:chgData name="Capua, Adriana" userId="8f2577cf-11d0-4a2d-be1a-eac5f7c3507e" providerId="ADAL" clId="{FDC7EA43-5499-472C-BEDA-D2D860A62D23}" dt="2021-12-27T22:31:56.416" v="8421"/>
          <ac:cxnSpMkLst>
            <pc:docMk/>
            <pc:sldMk cId="2121819158" sldId="3886"/>
            <ac:cxnSpMk id="42" creationId="{7B2D303B-3DD0-4319-9EAD-361847FEC71D}"/>
          </ac:cxnSpMkLst>
        </pc:cxnChg>
      </pc:sldChg>
      <pc:sldChg chg="addSp delSp modSp add mod">
        <pc:chgData name="Capua, Adriana" userId="8f2577cf-11d0-4a2d-be1a-eac5f7c3507e" providerId="ADAL" clId="{FDC7EA43-5499-472C-BEDA-D2D860A62D23}" dt="2021-12-27T22:46:37.943" v="8718" actId="1076"/>
        <pc:sldMkLst>
          <pc:docMk/>
          <pc:sldMk cId="581978740" sldId="3887"/>
        </pc:sldMkLst>
        <pc:spChg chg="mod">
          <ac:chgData name="Capua, Adriana" userId="8f2577cf-11d0-4a2d-be1a-eac5f7c3507e" providerId="ADAL" clId="{FDC7EA43-5499-472C-BEDA-D2D860A62D23}" dt="2021-12-27T22:32:38.731" v="8443" actId="20577"/>
          <ac:spMkLst>
            <pc:docMk/>
            <pc:sldMk cId="581978740" sldId="3887"/>
            <ac:spMk id="2" creationId="{1D46624E-1256-4074-A302-8EFDA23D77BF}"/>
          </ac:spMkLst>
        </pc:spChg>
        <pc:spChg chg="add mod">
          <ac:chgData name="Capua, Adriana" userId="8f2577cf-11d0-4a2d-be1a-eac5f7c3507e" providerId="ADAL" clId="{FDC7EA43-5499-472C-BEDA-D2D860A62D23}" dt="2021-12-27T22:46:34.536" v="8717" actId="14100"/>
          <ac:spMkLst>
            <pc:docMk/>
            <pc:sldMk cId="581978740" sldId="3887"/>
            <ac:spMk id="5" creationId="{1FF42F41-BBE3-4D5D-AF2E-C1C8BF8AD67D}"/>
          </ac:spMkLst>
        </pc:spChg>
        <pc:picChg chg="del">
          <ac:chgData name="Capua, Adriana" userId="8f2577cf-11d0-4a2d-be1a-eac5f7c3507e" providerId="ADAL" clId="{FDC7EA43-5499-472C-BEDA-D2D860A62D23}" dt="2021-12-27T22:34:17.696" v="8457" actId="478"/>
          <ac:picMkLst>
            <pc:docMk/>
            <pc:sldMk cId="581978740" sldId="3887"/>
            <ac:picMk id="32770" creationId="{398D8F68-5F3C-4204-B55A-4DE43464D15C}"/>
          </ac:picMkLst>
        </pc:picChg>
        <pc:picChg chg="del">
          <ac:chgData name="Capua, Adriana" userId="8f2577cf-11d0-4a2d-be1a-eac5f7c3507e" providerId="ADAL" clId="{FDC7EA43-5499-472C-BEDA-D2D860A62D23}" dt="2021-12-27T22:34:16.840" v="8456" actId="478"/>
          <ac:picMkLst>
            <pc:docMk/>
            <pc:sldMk cId="581978740" sldId="3887"/>
            <ac:picMk id="32772" creationId="{ACD0B57A-3756-4827-85D1-BFBD869DF38C}"/>
          </ac:picMkLst>
        </pc:picChg>
        <pc:picChg chg="add mod">
          <ac:chgData name="Capua, Adriana" userId="8f2577cf-11d0-4a2d-be1a-eac5f7c3507e" providerId="ADAL" clId="{FDC7EA43-5499-472C-BEDA-D2D860A62D23}" dt="2021-12-27T22:46:25.983" v="8714" actId="1076"/>
          <ac:picMkLst>
            <pc:docMk/>
            <pc:sldMk cId="581978740" sldId="3887"/>
            <ac:picMk id="34818" creationId="{71CB8D4F-60FB-4B7A-9059-F6C92DD6A3D3}"/>
          </ac:picMkLst>
        </pc:picChg>
        <pc:picChg chg="add mod">
          <ac:chgData name="Capua, Adriana" userId="8f2577cf-11d0-4a2d-be1a-eac5f7c3507e" providerId="ADAL" clId="{FDC7EA43-5499-472C-BEDA-D2D860A62D23}" dt="2021-12-27T22:46:37.943" v="8718" actId="1076"/>
          <ac:picMkLst>
            <pc:docMk/>
            <pc:sldMk cId="581978740" sldId="3887"/>
            <ac:picMk id="34820" creationId="{9DBAA862-200C-4C16-A23A-465F624BA2E7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8T08:04:47.546" v="10188" actId="1076"/>
        <pc:sldMkLst>
          <pc:docMk/>
          <pc:sldMk cId="4200243303" sldId="3888"/>
        </pc:sldMkLst>
        <pc:spChg chg="mod">
          <ac:chgData name="Capua, Adriana" userId="8f2577cf-11d0-4a2d-be1a-eac5f7c3507e" providerId="ADAL" clId="{FDC7EA43-5499-472C-BEDA-D2D860A62D23}" dt="2021-12-27T22:47:46.064" v="8728" actId="20577"/>
          <ac:spMkLst>
            <pc:docMk/>
            <pc:sldMk cId="4200243303" sldId="3888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22:51:25.094" v="8731" actId="478"/>
          <ac:spMkLst>
            <pc:docMk/>
            <pc:sldMk cId="4200243303" sldId="3888"/>
            <ac:spMk id="5" creationId="{1FF42F41-BBE3-4D5D-AF2E-C1C8BF8AD67D}"/>
          </ac:spMkLst>
        </pc:spChg>
        <pc:spChg chg="add mod">
          <ac:chgData name="Capua, Adriana" userId="8f2577cf-11d0-4a2d-be1a-eac5f7c3507e" providerId="ADAL" clId="{FDC7EA43-5499-472C-BEDA-D2D860A62D23}" dt="2021-12-27T23:16:26.911" v="9720" actId="1076"/>
          <ac:spMkLst>
            <pc:docMk/>
            <pc:sldMk cId="4200243303" sldId="3888"/>
            <ac:spMk id="8" creationId="{12B2D697-F01A-483D-B4A6-C1208BC489D6}"/>
          </ac:spMkLst>
        </pc:spChg>
        <pc:spChg chg="add mod">
          <ac:chgData name="Capua, Adriana" userId="8f2577cf-11d0-4a2d-be1a-eac5f7c3507e" providerId="ADAL" clId="{FDC7EA43-5499-472C-BEDA-D2D860A62D23}" dt="2021-12-27T23:15:49.247" v="9702" actId="14100"/>
          <ac:spMkLst>
            <pc:docMk/>
            <pc:sldMk cId="4200243303" sldId="3888"/>
            <ac:spMk id="10" creationId="{25DE7170-C14F-4BA1-9E56-D4ABE2D278F2}"/>
          </ac:spMkLst>
        </pc:spChg>
        <pc:spChg chg="add del mod">
          <ac:chgData name="Capua, Adriana" userId="8f2577cf-11d0-4a2d-be1a-eac5f7c3507e" providerId="ADAL" clId="{FDC7EA43-5499-472C-BEDA-D2D860A62D23}" dt="2021-12-27T23:13:54.901" v="9593"/>
          <ac:spMkLst>
            <pc:docMk/>
            <pc:sldMk cId="4200243303" sldId="3888"/>
            <ac:spMk id="11" creationId="{3809047F-6DFB-4076-8C15-54A7E63C7160}"/>
          </ac:spMkLst>
        </pc:spChg>
        <pc:picChg chg="del">
          <ac:chgData name="Capua, Adriana" userId="8f2577cf-11d0-4a2d-be1a-eac5f7c3507e" providerId="ADAL" clId="{FDC7EA43-5499-472C-BEDA-D2D860A62D23}" dt="2021-12-27T22:47:48.784" v="8729" actId="478"/>
          <ac:picMkLst>
            <pc:docMk/>
            <pc:sldMk cId="4200243303" sldId="3888"/>
            <ac:picMk id="34818" creationId="{71CB8D4F-60FB-4B7A-9059-F6C92DD6A3D3}"/>
          </ac:picMkLst>
        </pc:picChg>
        <pc:picChg chg="del">
          <ac:chgData name="Capua, Adriana" userId="8f2577cf-11d0-4a2d-be1a-eac5f7c3507e" providerId="ADAL" clId="{FDC7EA43-5499-472C-BEDA-D2D860A62D23}" dt="2021-12-27T22:47:50.301" v="8730" actId="478"/>
          <ac:picMkLst>
            <pc:docMk/>
            <pc:sldMk cId="4200243303" sldId="3888"/>
            <ac:picMk id="34820" creationId="{9DBAA862-200C-4C16-A23A-465F624BA2E7}"/>
          </ac:picMkLst>
        </pc:picChg>
        <pc:picChg chg="add mod">
          <ac:chgData name="Capua, Adriana" userId="8f2577cf-11d0-4a2d-be1a-eac5f7c3507e" providerId="ADAL" clId="{FDC7EA43-5499-472C-BEDA-D2D860A62D23}" dt="2021-12-28T07:57:20.195" v="10187" actId="14100"/>
          <ac:picMkLst>
            <pc:docMk/>
            <pc:sldMk cId="4200243303" sldId="3888"/>
            <ac:picMk id="35842" creationId="{449F86DA-1A28-489E-893A-D787778B84F8}"/>
          </ac:picMkLst>
        </pc:picChg>
        <pc:picChg chg="add mod">
          <ac:chgData name="Capua, Adriana" userId="8f2577cf-11d0-4a2d-be1a-eac5f7c3507e" providerId="ADAL" clId="{FDC7EA43-5499-472C-BEDA-D2D860A62D23}" dt="2021-12-28T08:04:47.546" v="10188" actId="1076"/>
          <ac:picMkLst>
            <pc:docMk/>
            <pc:sldMk cId="4200243303" sldId="3888"/>
            <ac:picMk id="35844" creationId="{5985B279-323C-4E36-9616-A2EEC86129FC}"/>
          </ac:picMkLst>
        </pc:picChg>
        <pc:picChg chg="add mod">
          <ac:chgData name="Capua, Adriana" userId="8f2577cf-11d0-4a2d-be1a-eac5f7c3507e" providerId="ADAL" clId="{FDC7EA43-5499-472C-BEDA-D2D860A62D23}" dt="2021-12-27T23:16:21.423" v="9719" actId="1076"/>
          <ac:picMkLst>
            <pc:docMk/>
            <pc:sldMk cId="4200243303" sldId="3888"/>
            <ac:picMk id="35846" creationId="{8697297D-2A67-4D2A-94C4-F82385749091}"/>
          </ac:picMkLst>
        </pc:picChg>
      </pc:sldChg>
      <pc:sldChg chg="delSp modSp add del mod">
        <pc:chgData name="Capua, Adriana" userId="8f2577cf-11d0-4a2d-be1a-eac5f7c3507e" providerId="ADAL" clId="{FDC7EA43-5499-472C-BEDA-D2D860A62D23}" dt="2021-12-27T23:17:22.353" v="9740" actId="47"/>
        <pc:sldMkLst>
          <pc:docMk/>
          <pc:sldMk cId="3522543071" sldId="3889"/>
        </pc:sldMkLst>
        <pc:spChg chg="mod">
          <ac:chgData name="Capua, Adriana" userId="8f2577cf-11d0-4a2d-be1a-eac5f7c3507e" providerId="ADAL" clId="{FDC7EA43-5499-472C-BEDA-D2D860A62D23}" dt="2021-12-27T23:17:09.188" v="9734" actId="20577"/>
          <ac:spMkLst>
            <pc:docMk/>
            <pc:sldMk cId="3522543071" sldId="3889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7T23:17:14.963" v="9737" actId="478"/>
          <ac:spMkLst>
            <pc:docMk/>
            <pc:sldMk cId="3522543071" sldId="3889"/>
            <ac:spMk id="8" creationId="{12B2D697-F01A-483D-B4A6-C1208BC489D6}"/>
          </ac:spMkLst>
        </pc:spChg>
        <pc:spChg chg="del">
          <ac:chgData name="Capua, Adriana" userId="8f2577cf-11d0-4a2d-be1a-eac5f7c3507e" providerId="ADAL" clId="{FDC7EA43-5499-472C-BEDA-D2D860A62D23}" dt="2021-12-27T23:17:16.314" v="9738" actId="478"/>
          <ac:spMkLst>
            <pc:docMk/>
            <pc:sldMk cId="3522543071" sldId="3889"/>
            <ac:spMk id="10" creationId="{25DE7170-C14F-4BA1-9E56-D4ABE2D278F2}"/>
          </ac:spMkLst>
        </pc:spChg>
        <pc:picChg chg="del">
          <ac:chgData name="Capua, Adriana" userId="8f2577cf-11d0-4a2d-be1a-eac5f7c3507e" providerId="ADAL" clId="{FDC7EA43-5499-472C-BEDA-D2D860A62D23}" dt="2021-12-27T23:17:12.954" v="9735" actId="478"/>
          <ac:picMkLst>
            <pc:docMk/>
            <pc:sldMk cId="3522543071" sldId="3889"/>
            <ac:picMk id="35842" creationId="{449F86DA-1A28-489E-893A-D787778B84F8}"/>
          </ac:picMkLst>
        </pc:picChg>
        <pc:picChg chg="del">
          <ac:chgData name="Capua, Adriana" userId="8f2577cf-11d0-4a2d-be1a-eac5f7c3507e" providerId="ADAL" clId="{FDC7EA43-5499-472C-BEDA-D2D860A62D23}" dt="2021-12-27T23:17:13.595" v="9736" actId="478"/>
          <ac:picMkLst>
            <pc:docMk/>
            <pc:sldMk cId="3522543071" sldId="3889"/>
            <ac:picMk id="35844" creationId="{5985B279-323C-4E36-9616-A2EEC86129FC}"/>
          </ac:picMkLst>
        </pc:picChg>
        <pc:picChg chg="del">
          <ac:chgData name="Capua, Adriana" userId="8f2577cf-11d0-4a2d-be1a-eac5f7c3507e" providerId="ADAL" clId="{FDC7EA43-5499-472C-BEDA-D2D860A62D23}" dt="2021-12-27T23:17:17.026" v="9739" actId="478"/>
          <ac:picMkLst>
            <pc:docMk/>
            <pc:sldMk cId="3522543071" sldId="3889"/>
            <ac:picMk id="35846" creationId="{8697297D-2A67-4D2A-94C4-F82385749091}"/>
          </ac:picMkLst>
        </pc:picChg>
      </pc:sldChg>
      <pc:sldChg chg="addSp delSp modSp add mod">
        <pc:chgData name="Capua, Adriana" userId="8f2577cf-11d0-4a2d-be1a-eac5f7c3507e" providerId="ADAL" clId="{FDC7EA43-5499-472C-BEDA-D2D860A62D23}" dt="2021-12-28T07:27:55.206" v="10180" actId="1076"/>
        <pc:sldMkLst>
          <pc:docMk/>
          <pc:sldMk cId="4276162475" sldId="3889"/>
        </pc:sldMkLst>
        <pc:spChg chg="mod">
          <ac:chgData name="Capua, Adriana" userId="8f2577cf-11d0-4a2d-be1a-eac5f7c3507e" providerId="ADAL" clId="{FDC7EA43-5499-472C-BEDA-D2D860A62D23}" dt="2021-12-28T05:53:08.431" v="9903" actId="20577"/>
          <ac:spMkLst>
            <pc:docMk/>
            <pc:sldMk cId="4276162475" sldId="3889"/>
            <ac:spMk id="2" creationId="{1D46624E-1256-4074-A302-8EFDA23D77BF}"/>
          </ac:spMkLst>
        </pc:spChg>
        <pc:spChg chg="del">
          <ac:chgData name="Capua, Adriana" userId="8f2577cf-11d0-4a2d-be1a-eac5f7c3507e" providerId="ADAL" clId="{FDC7EA43-5499-472C-BEDA-D2D860A62D23}" dt="2021-12-28T05:53:28.750" v="9905" actId="478"/>
          <ac:spMkLst>
            <pc:docMk/>
            <pc:sldMk cId="4276162475" sldId="3889"/>
            <ac:spMk id="8" creationId="{74AB53C9-44FB-445F-A12A-D8260171A3A5}"/>
          </ac:spMkLst>
        </pc:spChg>
        <pc:spChg chg="del">
          <ac:chgData name="Capua, Adriana" userId="8f2577cf-11d0-4a2d-be1a-eac5f7c3507e" providerId="ADAL" clId="{FDC7EA43-5499-472C-BEDA-D2D860A62D23}" dt="2021-12-28T05:53:28.750" v="9905" actId="478"/>
          <ac:spMkLst>
            <pc:docMk/>
            <pc:sldMk cId="4276162475" sldId="3889"/>
            <ac:spMk id="10" creationId="{5539BB3F-026C-49BA-ABAA-DE1BD8451B7A}"/>
          </ac:spMkLst>
        </pc:spChg>
        <pc:spChg chg="add mod">
          <ac:chgData name="Capua, Adriana" userId="8f2577cf-11d0-4a2d-be1a-eac5f7c3507e" providerId="ADAL" clId="{FDC7EA43-5499-472C-BEDA-D2D860A62D23}" dt="2021-12-28T06:02:47.948" v="10134" actId="1076"/>
          <ac:spMkLst>
            <pc:docMk/>
            <pc:sldMk cId="4276162475" sldId="3889"/>
            <ac:spMk id="11" creationId="{2F287926-3545-4CD7-B0DA-DA6619366875}"/>
          </ac:spMkLst>
        </pc:spChg>
        <pc:spChg chg="add mod">
          <ac:chgData name="Capua, Adriana" userId="8f2577cf-11d0-4a2d-be1a-eac5f7c3507e" providerId="ADAL" clId="{FDC7EA43-5499-472C-BEDA-D2D860A62D23}" dt="2021-12-28T05:56:05.052" v="10101" actId="1076"/>
          <ac:spMkLst>
            <pc:docMk/>
            <pc:sldMk cId="4276162475" sldId="3889"/>
            <ac:spMk id="12" creationId="{0DD85C89-F457-4026-970D-5F0053B40C30}"/>
          </ac:spMkLst>
        </pc:spChg>
        <pc:picChg chg="del">
          <ac:chgData name="Capua, Adriana" userId="8f2577cf-11d0-4a2d-be1a-eac5f7c3507e" providerId="ADAL" clId="{FDC7EA43-5499-472C-BEDA-D2D860A62D23}" dt="2021-12-28T05:53:28.750" v="9905" actId="478"/>
          <ac:picMkLst>
            <pc:docMk/>
            <pc:sldMk cId="4276162475" sldId="3889"/>
            <ac:picMk id="4" creationId="{85933C8F-81B3-40D0-B303-21F2A305686A}"/>
          </ac:picMkLst>
        </pc:picChg>
        <pc:picChg chg="del">
          <ac:chgData name="Capua, Adriana" userId="8f2577cf-11d0-4a2d-be1a-eac5f7c3507e" providerId="ADAL" clId="{FDC7EA43-5499-472C-BEDA-D2D860A62D23}" dt="2021-12-28T05:53:28.750" v="9905" actId="478"/>
          <ac:picMkLst>
            <pc:docMk/>
            <pc:sldMk cId="4276162475" sldId="3889"/>
            <ac:picMk id="7" creationId="{EBE37649-FB29-43CA-8686-8B98B73D4CF7}"/>
          </ac:picMkLst>
        </pc:picChg>
        <pc:picChg chg="add mod">
          <ac:chgData name="Capua, Adriana" userId="8f2577cf-11d0-4a2d-be1a-eac5f7c3507e" providerId="ADAL" clId="{FDC7EA43-5499-472C-BEDA-D2D860A62D23}" dt="2021-12-28T06:02:41.276" v="10132" actId="1076"/>
          <ac:picMkLst>
            <pc:docMk/>
            <pc:sldMk cId="4276162475" sldId="3889"/>
            <ac:picMk id="9" creationId="{14962C03-5AC2-4CCD-AFB7-0AD171F9298A}"/>
          </ac:picMkLst>
        </pc:picChg>
        <pc:picChg chg="add mod">
          <ac:chgData name="Capua, Adriana" userId="8f2577cf-11d0-4a2d-be1a-eac5f7c3507e" providerId="ADAL" clId="{FDC7EA43-5499-472C-BEDA-D2D860A62D23}" dt="2021-12-28T07:27:55.206" v="10180" actId="1076"/>
          <ac:picMkLst>
            <pc:docMk/>
            <pc:sldMk cId="4276162475" sldId="3889"/>
            <ac:picMk id="36866" creationId="{12EFB8C6-1ABE-4840-A9E5-FD22501740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?access_token=OAUTH-TOKEN" TargetMode="External"/><Relationship Id="rId2" Type="http://schemas.openxmlformats.org/officeDocument/2006/relationships/hyperlink" Target="https://api.github.com/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 to Node.JS and 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Adriana Capua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/>
              <a:t>Using 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27E09-51C4-4D94-A32D-54C0A3D0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3" y="2258679"/>
            <a:ext cx="3093821" cy="440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D6296-CF45-4F3C-8016-4E311DC7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63" y="2758997"/>
            <a:ext cx="4900218" cy="4272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F657BB-9DFF-4129-B9DE-F618A57D41A2}"/>
              </a:ext>
            </a:extLst>
          </p:cNvPr>
          <p:cNvSpPr txBox="1">
            <a:spLocks/>
          </p:cNvSpPr>
          <p:nvPr/>
        </p:nvSpPr>
        <p:spPr>
          <a:xfrm>
            <a:off x="836611" y="3584920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square bracket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580184-E6A7-49C1-A595-460BEF75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98" y="4049790"/>
            <a:ext cx="3316428" cy="411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EE867E-E617-47C5-B6A7-185BD1191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98" y="4498830"/>
            <a:ext cx="4900883" cy="41623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344B197-A177-4A24-81D7-6787921A127D}"/>
              </a:ext>
            </a:extLst>
          </p:cNvPr>
          <p:cNvSpPr txBox="1">
            <a:spLocks/>
          </p:cNvSpPr>
          <p:nvPr/>
        </p:nvSpPr>
        <p:spPr>
          <a:xfrm>
            <a:off x="6186640" y="1131065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manipulate it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8B5A87-E536-49C6-9F80-4B161499E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417" y="1594812"/>
            <a:ext cx="3072884" cy="5655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E504F3-A8C5-468F-AC12-D0239EE05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17" y="2196854"/>
            <a:ext cx="4860162" cy="427267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7244FF8-2554-44F0-A41D-749300A67434}"/>
              </a:ext>
            </a:extLst>
          </p:cNvPr>
          <p:cNvSpPr txBox="1">
            <a:spLocks/>
          </p:cNvSpPr>
          <p:nvPr/>
        </p:nvSpPr>
        <p:spPr>
          <a:xfrm>
            <a:off x="6186639" y="292217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unshift to put item on the beginning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49B421-5D61-4425-8CF2-38F6522518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17" y="3365464"/>
            <a:ext cx="3072884" cy="4500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159704-0F09-446B-94E1-E6C33B336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418" y="3898976"/>
            <a:ext cx="4860161" cy="388074"/>
          </a:xfrm>
          <a:prstGeom prst="rect">
            <a:avLst/>
          </a:prstGeom>
        </p:spPr>
      </p:pic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94091DC-639F-4763-9CE4-33A2607BDED8}"/>
              </a:ext>
            </a:extLst>
          </p:cNvPr>
          <p:cNvSpPr txBox="1">
            <a:spLocks/>
          </p:cNvSpPr>
          <p:nvPr/>
        </p:nvSpPr>
        <p:spPr>
          <a:xfrm>
            <a:off x="6194425" y="4647123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item in the array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55F77E-E634-4762-93A9-5639C4CF6E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0089" y="5074390"/>
            <a:ext cx="3048212" cy="376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414B77-038A-46BA-87B7-D09637573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0090" y="5501657"/>
            <a:ext cx="4835490" cy="6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Literals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/>
              <a:t>Defining an object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4DD04-8965-40C0-904A-4EFA0B3F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240163"/>
            <a:ext cx="3874770" cy="201646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CB5FFCB-09C5-40A2-8B27-737829CFD48E}"/>
              </a:ext>
            </a:extLst>
          </p:cNvPr>
          <p:cNvSpPr txBox="1">
            <a:spLocks/>
          </p:cNvSpPr>
          <p:nvPr/>
        </p:nvSpPr>
        <p:spPr>
          <a:xfrm>
            <a:off x="5994399" y="181289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Accessing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C9EB1C-6999-42B0-8003-E7A61FB2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17" y="2240163"/>
            <a:ext cx="4232235" cy="331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EB5EB-9D3D-49C1-BB0E-E1C60DDD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16" y="2621194"/>
            <a:ext cx="5458801" cy="427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C5D36-CC3C-4E41-90BC-3E5DCD14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616" y="3560792"/>
            <a:ext cx="2731910" cy="3414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E97DC0-0DAE-4BDB-B3B0-ADFE6876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616" y="3951825"/>
            <a:ext cx="5458801" cy="4067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011E2C-9DBD-46FD-A5B9-3498CDBDD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07866"/>
            <a:ext cx="3119021" cy="3087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C27B29-2231-4BF3-A55F-8FD763B24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180999"/>
            <a:ext cx="5446417" cy="3776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07E622-746F-459A-B848-93B181548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12" y="5336508"/>
            <a:ext cx="2876550" cy="3714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ADAEAA-E4F8-46BC-9A61-409BE10D0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12" y="5739285"/>
            <a:ext cx="4728567" cy="371475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A2704A4-B2E2-4A81-B534-6F2D1F777C9B}"/>
              </a:ext>
            </a:extLst>
          </p:cNvPr>
          <p:cNvSpPr txBox="1">
            <a:spLocks/>
          </p:cNvSpPr>
          <p:nvPr/>
        </p:nvSpPr>
        <p:spPr>
          <a:xfrm>
            <a:off x="836611" y="4877939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also possible</a:t>
            </a:r>
          </a:p>
        </p:txBody>
      </p:sp>
    </p:spTree>
    <p:extLst>
      <p:ext uri="{BB962C8B-B14F-4D97-AF65-F5344CB8AC3E}">
        <p14:creationId xmlns:p14="http://schemas.microsoft.com/office/powerpoint/2010/main" val="405856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Literals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/>
              <a:t>Defining an object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4DD04-8965-40C0-904A-4EFA0B3F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240163"/>
            <a:ext cx="3874770" cy="201646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CB5FFCB-09C5-40A2-8B27-737829CFD48E}"/>
              </a:ext>
            </a:extLst>
          </p:cNvPr>
          <p:cNvSpPr txBox="1">
            <a:spLocks/>
          </p:cNvSpPr>
          <p:nvPr/>
        </p:nvSpPr>
        <p:spPr>
          <a:xfrm>
            <a:off x="5994399" y="120024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De-structuring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4FF65A-E53C-4A8F-9103-8486CD1F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17" y="1627515"/>
            <a:ext cx="4072437" cy="7794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21B72A-9AA0-4067-A536-DA7A0916E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17" y="2510503"/>
            <a:ext cx="5121121" cy="715274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F86343-EE95-486D-AFBA-921772D08647}"/>
              </a:ext>
            </a:extLst>
          </p:cNvPr>
          <p:cNvSpPr txBox="1">
            <a:spLocks/>
          </p:cNvSpPr>
          <p:nvPr/>
        </p:nvSpPr>
        <p:spPr>
          <a:xfrm>
            <a:off x="5994398" y="362575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a property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35B976-5B7B-4D0D-B2DA-592944A1E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617" y="4108766"/>
            <a:ext cx="4072437" cy="4889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565F79-8436-471B-8E04-B872DEFDE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617" y="4653491"/>
            <a:ext cx="4447945" cy="1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/>
              <a:t>Defining an array of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422B0-7703-4EE4-A992-30A337C2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0" y="2240163"/>
            <a:ext cx="2667786" cy="350103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AD8162-8D78-4FF3-B342-757AE65724A0}"/>
              </a:ext>
            </a:extLst>
          </p:cNvPr>
          <p:cNvSpPr txBox="1">
            <a:spLocks/>
          </p:cNvSpPr>
          <p:nvPr/>
        </p:nvSpPr>
        <p:spPr>
          <a:xfrm>
            <a:off x="5994399" y="181289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Accessing array of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B0C22-F7DC-486D-AFC9-0C3A94FD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0163"/>
            <a:ext cx="2810102" cy="427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A4060-0517-4A78-B113-38546FB0E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734229"/>
            <a:ext cx="5005854" cy="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CD3C3-68A2-4D3D-ABA7-4F09D3CFDF1D}"/>
              </a:ext>
            </a:extLst>
          </p:cNvPr>
          <p:cNvSpPr txBox="1"/>
          <p:nvPr/>
        </p:nvSpPr>
        <p:spPr>
          <a:xfrm>
            <a:off x="839788" y="1690688"/>
            <a:ext cx="46377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JavaScript Object Notation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Data-interchange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Self-describing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use-case are APIs and web services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F81072E-885B-442B-8406-B40E6E6E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7561" y="1447460"/>
            <a:ext cx="5157787" cy="427267"/>
          </a:xfrm>
        </p:spPr>
        <p:txBody>
          <a:bodyPr/>
          <a:lstStyle/>
          <a:p>
            <a:r>
              <a:rPr lang="en-US" dirty="0" err="1"/>
              <a:t>JSON.stringify</a:t>
            </a:r>
            <a:r>
              <a:rPr lang="en-US" dirty="0"/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2AD6C-B8EE-408B-A591-6A3FD974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986" y="1874727"/>
            <a:ext cx="4533900" cy="57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2E5B0-367F-4A06-90A1-42B219FC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86" y="2506296"/>
            <a:ext cx="5059362" cy="723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96CEC2-08F8-456A-9E5D-BC530318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813" y="3450243"/>
            <a:ext cx="2612778" cy="2749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C92F86-52EA-4817-9B3A-62957267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61" y="4132571"/>
            <a:ext cx="3412200" cy="486404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4CE487-3BFC-4F53-A6B1-EFC475F2A9B9}"/>
              </a:ext>
            </a:extLst>
          </p:cNvPr>
          <p:cNvSpPr txBox="1">
            <a:spLocks/>
          </p:cNvSpPr>
          <p:nvPr/>
        </p:nvSpPr>
        <p:spPr>
          <a:xfrm>
            <a:off x="5837561" y="3705135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JSON.parse</a:t>
            </a:r>
            <a:r>
              <a:rPr lang="en-US" dirty="0"/>
              <a:t>()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680376-426B-4154-AF56-532498EB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560" y="4651664"/>
            <a:ext cx="5140725" cy="12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5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/>
              <a:t>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A9D02-9698-4528-A64D-088A5439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37" y="2300841"/>
            <a:ext cx="3112225" cy="617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31CCE-93E3-4F16-ADC6-7F4F916F3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37" y="2978540"/>
            <a:ext cx="3729524" cy="1736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CDBC1-1805-4681-8AA2-5389FD773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54" y="1421952"/>
            <a:ext cx="3265827" cy="93985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91662B-0010-4D62-9A59-B76F8A2EBF39}"/>
              </a:ext>
            </a:extLst>
          </p:cNvPr>
          <p:cNvSpPr txBox="1">
            <a:spLocks/>
          </p:cNvSpPr>
          <p:nvPr/>
        </p:nvSpPr>
        <p:spPr>
          <a:xfrm>
            <a:off x="6056653" y="994685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Loop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406389-E093-4B34-84FA-6201227C8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54" y="2470736"/>
            <a:ext cx="4067561" cy="184381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1CE315D-EEF1-4F3E-BB25-E0C15E982C61}"/>
              </a:ext>
            </a:extLst>
          </p:cNvPr>
          <p:cNvSpPr txBox="1">
            <a:spLocks/>
          </p:cNvSpPr>
          <p:nvPr/>
        </p:nvSpPr>
        <p:spPr>
          <a:xfrm>
            <a:off x="5994399" y="489344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loop thru an array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A871AF-C698-4BB3-884B-9A542C8D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653" y="5320715"/>
            <a:ext cx="2625570" cy="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Order Array Methods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/>
          <a:lstStyle/>
          <a:p>
            <a:r>
              <a:rPr lang="en-US" dirty="0" err="1"/>
              <a:t>forEach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91662B-0010-4D62-9A59-B76F8A2EBF39}"/>
              </a:ext>
            </a:extLst>
          </p:cNvPr>
          <p:cNvSpPr txBox="1">
            <a:spLocks/>
          </p:cNvSpPr>
          <p:nvPr/>
        </p:nvSpPr>
        <p:spPr>
          <a:xfrm>
            <a:off x="5994397" y="1770694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F255F-66D6-4255-AF20-437851D1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17108"/>
            <a:ext cx="2625679" cy="635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E5EA9F-F6A5-4A24-B6C7-8222FAA8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1" y="2913477"/>
            <a:ext cx="4525501" cy="667787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94873A-D6BF-44D4-9577-1DB26E0F774B}"/>
              </a:ext>
            </a:extLst>
          </p:cNvPr>
          <p:cNvSpPr txBox="1">
            <a:spLocks/>
          </p:cNvSpPr>
          <p:nvPr/>
        </p:nvSpPr>
        <p:spPr>
          <a:xfrm>
            <a:off x="836611" y="4193902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42E489-48D0-4D2C-8BA6-B07D05DF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1" y="4605634"/>
            <a:ext cx="2874255" cy="63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02A51C-C8D6-42BC-A645-25F83DCBB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1" y="5289298"/>
            <a:ext cx="4525501" cy="3594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DC090C-DAC1-4EB3-905C-1B9411903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97" y="2217108"/>
            <a:ext cx="3793724" cy="7101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CCAE4F-FBEC-46B8-8097-1C3D9630A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397" y="2985982"/>
            <a:ext cx="4525502" cy="83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28540-2F5E-49DE-A99F-59B65A75E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396" y="4605634"/>
            <a:ext cx="3433068" cy="936291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D044454-7D6F-455D-B44D-DB988F7E14EB}"/>
              </a:ext>
            </a:extLst>
          </p:cNvPr>
          <p:cNvSpPr txBox="1">
            <a:spLocks/>
          </p:cNvSpPr>
          <p:nvPr/>
        </p:nvSpPr>
        <p:spPr>
          <a:xfrm>
            <a:off x="5994397" y="4190983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can be chained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A98448-044F-4371-9327-53770FF92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396" y="5602948"/>
            <a:ext cx="4641791" cy="3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>
            <a:normAutofit/>
          </a:bodyPr>
          <a:lstStyle/>
          <a:p>
            <a:r>
              <a:rPr lang="en-US" dirty="0"/>
              <a:t>== only matches the value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AD8162-8D78-4FF3-B342-757AE65724A0}"/>
              </a:ext>
            </a:extLst>
          </p:cNvPr>
          <p:cNvSpPr txBox="1">
            <a:spLocks/>
          </p:cNvSpPr>
          <p:nvPr/>
        </p:nvSpPr>
        <p:spPr>
          <a:xfrm>
            <a:off x="5994398" y="1812895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else-if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B9A97-BBD3-482F-B9FF-CA3E9318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40163"/>
            <a:ext cx="2235062" cy="81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C9C22-AD0D-4CC8-8AC1-FCE4780F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3094697"/>
            <a:ext cx="4667543" cy="36924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1BD5005-301D-4FE5-B86D-392752B6B8D6}"/>
              </a:ext>
            </a:extLst>
          </p:cNvPr>
          <p:cNvSpPr txBox="1">
            <a:spLocks/>
          </p:cNvSpPr>
          <p:nvPr/>
        </p:nvSpPr>
        <p:spPr>
          <a:xfrm>
            <a:off x="836611" y="3832031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=== matches the value and data type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9B84D-4740-4AF3-B45C-2416B93E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1" y="5285981"/>
            <a:ext cx="4667544" cy="394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63EF36-E619-49B3-9527-9C0EDFD0A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1" y="4243064"/>
            <a:ext cx="2483638" cy="976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7E91D9-DDF4-4670-8513-30F08C4E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74421"/>
            <a:ext cx="3305452" cy="1170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D9DB7B-B061-40C7-8B18-12F34EFC2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11457"/>
            <a:ext cx="5056186" cy="38893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9595694-4C89-405E-BF84-E0301FD17DA7}"/>
              </a:ext>
            </a:extLst>
          </p:cNvPr>
          <p:cNvSpPr txBox="1">
            <a:spLocks/>
          </p:cNvSpPr>
          <p:nvPr/>
        </p:nvSpPr>
        <p:spPr>
          <a:xfrm>
            <a:off x="5994397" y="455900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 is || while AND is &amp;&amp;</a:t>
            </a:r>
          </a:p>
        </p:txBody>
      </p:sp>
    </p:spTree>
    <p:extLst>
      <p:ext uri="{BB962C8B-B14F-4D97-AF65-F5344CB8AC3E}">
        <p14:creationId xmlns:p14="http://schemas.microsoft.com/office/powerpoint/2010/main" val="191053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2896"/>
            <a:ext cx="5157787" cy="427267"/>
          </a:xfrm>
        </p:spPr>
        <p:txBody>
          <a:bodyPr>
            <a:normAutofit/>
          </a:bodyPr>
          <a:lstStyle/>
          <a:p>
            <a:r>
              <a:rPr lang="en-US" dirty="0"/>
              <a:t>Nested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E2A5D-F533-4558-B5F7-D4FB2B4B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16" y="2240164"/>
            <a:ext cx="3773009" cy="784652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8759C1B-9D77-4EC7-9324-87465DF98440}"/>
              </a:ext>
            </a:extLst>
          </p:cNvPr>
          <p:cNvSpPr txBox="1">
            <a:spLocks/>
          </p:cNvSpPr>
          <p:nvPr/>
        </p:nvSpPr>
        <p:spPr>
          <a:xfrm>
            <a:off x="836611" y="3619551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Ternary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1E03C-E3C1-46EA-AFD1-AB2AE401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16" y="4046818"/>
            <a:ext cx="3806410" cy="70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12433-7F08-4032-B969-6F5532B8B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16" y="4809432"/>
            <a:ext cx="4730149" cy="337868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122E11A-7CC1-4A35-888A-A158867B566A}"/>
              </a:ext>
            </a:extLst>
          </p:cNvPr>
          <p:cNvSpPr txBox="1">
            <a:spLocks/>
          </p:cNvSpPr>
          <p:nvPr/>
        </p:nvSpPr>
        <p:spPr>
          <a:xfrm>
            <a:off x="6197603" y="181289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switch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DEA23-AA45-4DE4-961A-32BCA9FE2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283" y="2240163"/>
            <a:ext cx="3149313" cy="1742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3E9B23-12B7-41BF-BB2A-056AD45C7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83" y="4046818"/>
            <a:ext cx="4988301" cy="3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1055"/>
            <a:ext cx="5157787" cy="427267"/>
          </a:xfrm>
        </p:spPr>
        <p:txBody>
          <a:bodyPr>
            <a:normAutofit/>
          </a:bodyPr>
          <a:lstStyle/>
          <a:p>
            <a:r>
              <a:rPr lang="en-US" dirty="0"/>
              <a:t>Function keyword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4EE2A-EA28-4BED-AE41-D8476F63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926960"/>
            <a:ext cx="3044070" cy="877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C31074-FCDB-4771-A31B-84A7F812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863005"/>
            <a:ext cx="4837358" cy="37393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FFD396-0E7A-479E-BE57-D58C49B15F07}"/>
              </a:ext>
            </a:extLst>
          </p:cNvPr>
          <p:cNvSpPr txBox="1">
            <a:spLocks/>
          </p:cNvSpPr>
          <p:nvPr/>
        </p:nvSpPr>
        <p:spPr>
          <a:xfrm>
            <a:off x="839788" y="3669809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default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F14E88-CC33-46A7-9619-EF3B5E1D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097076"/>
            <a:ext cx="3044070" cy="762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F8E4EA-D0FB-437D-9D85-30E49470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4915155"/>
            <a:ext cx="4837358" cy="405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D4FA18-F9B5-4F9D-BD2E-78C92E854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5386296"/>
            <a:ext cx="3109121" cy="752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FBFD04-58DC-4C23-AD5B-382A7F5F5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88" y="6204376"/>
            <a:ext cx="4837358" cy="3908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C9D173-76A0-4EFD-BE58-922C59AFA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035" y="3290272"/>
            <a:ext cx="3462972" cy="865743"/>
          </a:xfrm>
          <a:prstGeom prst="rect">
            <a:avLst/>
          </a:prstGeom>
        </p:spPr>
      </p:pic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A67614B-0B13-425E-9F00-7BE7D4663A0E}"/>
              </a:ext>
            </a:extLst>
          </p:cNvPr>
          <p:cNvSpPr txBox="1">
            <a:spLocks/>
          </p:cNvSpPr>
          <p:nvPr/>
        </p:nvSpPr>
        <p:spPr>
          <a:xfrm>
            <a:off x="6514856" y="287627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Returns a value</a:t>
            </a:r>
          </a:p>
        </p:txBody>
      </p:sp>
    </p:spTree>
    <p:extLst>
      <p:ext uri="{BB962C8B-B14F-4D97-AF65-F5344CB8AC3E}">
        <p14:creationId xmlns:p14="http://schemas.microsoft.com/office/powerpoint/2010/main" val="355953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Basics of JavaScript</a:t>
            </a:r>
          </a:p>
          <a:p>
            <a:pPr marL="0" indent="0">
              <a:buNone/>
            </a:pPr>
            <a:r>
              <a:rPr lang="en-US" dirty="0"/>
              <a:t>Basics of Node.JS</a:t>
            </a:r>
          </a:p>
          <a:p>
            <a:pPr marL="0" indent="0">
              <a:buNone/>
            </a:pPr>
            <a:r>
              <a:rPr lang="en-US" dirty="0"/>
              <a:t>Introduction to RESTful API</a:t>
            </a:r>
          </a:p>
          <a:p>
            <a:pPr marL="0" indent="0">
              <a:buNone/>
            </a:pPr>
            <a:r>
              <a:rPr lang="en-US" dirty="0"/>
              <a:t>Git Concepts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090819"/>
            <a:ext cx="5157787" cy="4272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Shorthand if there only 1 expression in the block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C8D30-8013-4A90-8B22-86622686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836106"/>
            <a:ext cx="3475037" cy="96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835D6-3925-4D72-A154-B1674B46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553751"/>
            <a:ext cx="3987419" cy="467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FC0E2-6E5D-44F2-A39F-D4EA8D98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076350"/>
            <a:ext cx="4833043" cy="33350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E812DD9-65DF-4B88-9607-D58D6A84F2E6}"/>
              </a:ext>
            </a:extLst>
          </p:cNvPr>
          <p:cNvSpPr txBox="1">
            <a:spLocks/>
          </p:cNvSpPr>
          <p:nvPr/>
        </p:nvSpPr>
        <p:spPr>
          <a:xfrm>
            <a:off x="839788" y="4721769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Shorthand if there only 1 parameter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56434E-9912-4C4A-9540-D609998A5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149036"/>
            <a:ext cx="3314962" cy="5174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815950-4610-4FB3-97DC-FF1541191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5688311"/>
            <a:ext cx="4833043" cy="350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B59A5B5-2537-4A8F-8B1D-768DD3429CB9}"/>
              </a:ext>
            </a:extLst>
          </p:cNvPr>
          <p:cNvSpPr txBox="1">
            <a:spLocks/>
          </p:cNvSpPr>
          <p:nvPr/>
        </p:nvSpPr>
        <p:spPr>
          <a:xfrm>
            <a:off x="5997575" y="1622472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to use in array methods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402E52-D656-4DD6-81F9-0237F66A4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181203"/>
            <a:ext cx="3269942" cy="2854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ECCF57-16F2-4304-9A31-10CD2F515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2509794"/>
            <a:ext cx="4979690" cy="7088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46E02D-55A1-44D7-88D0-85A5E1E23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736224"/>
            <a:ext cx="4143422" cy="2854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60C86B-3A17-4B44-A7D1-6A7A176AB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1" y="4076350"/>
            <a:ext cx="4979690" cy="3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8923"/>
            <a:ext cx="5157787" cy="427267"/>
          </a:xfrm>
        </p:spPr>
        <p:txBody>
          <a:bodyPr>
            <a:normAutofit/>
          </a:bodyPr>
          <a:lstStyle/>
          <a:p>
            <a:r>
              <a:rPr lang="en-US" dirty="0"/>
              <a:t>Constructor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6997E-2E3D-4020-A535-715DD0E1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746190"/>
            <a:ext cx="4779777" cy="178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BA955-E1F9-4246-B39F-30E93D20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1893"/>
            <a:ext cx="4689647" cy="1594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1BFDB-EA30-4578-A3F9-589A3B232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1005"/>
            <a:ext cx="3047813" cy="513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8CBCF-5540-4ADB-99AF-2468ED422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09738"/>
            <a:ext cx="4788440" cy="628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F0D26-4DBC-4DE9-9FE3-EEDBE4F97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4593503"/>
            <a:ext cx="3939990" cy="7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8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AEB008-0438-445E-BE69-B379800A6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1055"/>
            <a:ext cx="5157787" cy="427267"/>
          </a:xfrm>
        </p:spPr>
        <p:txBody>
          <a:bodyPr>
            <a:normAutofit/>
          </a:bodyPr>
          <a:lstStyle/>
          <a:p>
            <a:r>
              <a:rPr lang="en-US" dirty="0"/>
              <a:t>Using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A31922-D069-4F9E-99A3-2148042F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938322"/>
            <a:ext cx="4034842" cy="3408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F68CA-8216-4D61-939F-260F7C394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1941727"/>
            <a:ext cx="4546600" cy="5499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720AE-3594-4D30-81F5-C3F73F20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5" y="2569903"/>
            <a:ext cx="5280025" cy="4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1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687014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Basics of Node.JS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Node.JS?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FBE3095-8E8F-4D20-B265-9A5B02C5BEDA}"/>
              </a:ext>
            </a:extLst>
          </p:cNvPr>
          <p:cNvSpPr txBox="1">
            <a:spLocks/>
          </p:cNvSpPr>
          <p:nvPr/>
        </p:nvSpPr>
        <p:spPr>
          <a:xfrm>
            <a:off x="839787" y="2108631"/>
            <a:ext cx="6874907" cy="3619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 runtime environment for executing JavaScript code. (Not a language or a framework)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Essentially allows us to run JavaScript code on the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Fast, efficient and highly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Event driven, non-blocking I/O model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2FEC1B-A5C6-4292-BAE0-497C8807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87" y="3510008"/>
            <a:ext cx="3126600" cy="19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47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 I/O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968CA3D-DD4E-4683-AB56-252BB321E8E2}"/>
              </a:ext>
            </a:extLst>
          </p:cNvPr>
          <p:cNvSpPr txBox="1">
            <a:spLocks/>
          </p:cNvSpPr>
          <p:nvPr/>
        </p:nvSpPr>
        <p:spPr>
          <a:xfrm>
            <a:off x="839789" y="1825625"/>
            <a:ext cx="5978262" cy="4352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Works on a single thread using non-blocking I/O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Supports tens of thousands concurrent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Optimizes throughput &amp; scalability in apps with many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Supports concurrency via events &amp; callbacks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All of this makes Node.JS apps very fast &amp; efficient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F319C082-9F6A-4B06-AA3B-A9134D062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1391" r="9126" b="9913"/>
          <a:stretch/>
        </p:blipFill>
        <p:spPr bwMode="auto">
          <a:xfrm>
            <a:off x="7048870" y="3272840"/>
            <a:ext cx="4519184" cy="238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330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B6C54A-5630-4AEC-87AE-19B77D3E394E}"/>
              </a:ext>
            </a:extLst>
          </p:cNvPr>
          <p:cNvSpPr txBox="1">
            <a:spLocks/>
          </p:cNvSpPr>
          <p:nvPr/>
        </p:nvSpPr>
        <p:spPr>
          <a:xfrm>
            <a:off x="839788" y="1820713"/>
            <a:ext cx="6393965" cy="303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Node Package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Install 3</a:t>
            </a:r>
            <a:r>
              <a:rPr lang="en-US" sz="2000" b="0" baseline="30000" dirty="0"/>
              <a:t>rd</a:t>
            </a:r>
            <a:r>
              <a:rPr lang="en-US" sz="2000" b="0" dirty="0"/>
              <a:t> party packages (frameworks, libraries, tools, </a:t>
            </a:r>
            <a:r>
              <a:rPr lang="en-US" sz="2000" b="0" dirty="0" err="1"/>
              <a:t>etc</a:t>
            </a:r>
            <a:r>
              <a:rPr lang="en-US" sz="2000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Packages get stored in the “</a:t>
            </a:r>
            <a:r>
              <a:rPr lang="en-US" sz="2000" b="0" dirty="0" err="1"/>
              <a:t>node_modules</a:t>
            </a:r>
            <a:r>
              <a:rPr lang="en-US" sz="2000" b="0" dirty="0"/>
              <a:t>”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All dependencies are listed in a “</a:t>
            </a:r>
            <a:r>
              <a:rPr lang="en-US" sz="2000" b="0" dirty="0" err="1"/>
              <a:t>package.json</a:t>
            </a:r>
            <a:r>
              <a:rPr lang="en-US" sz="2000" b="0" dirty="0"/>
              <a:t>”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NPM scripts can be created to run certain tasks such as run a server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133C4A-4415-4F4B-8448-9551328D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60" y="2392267"/>
            <a:ext cx="2951518" cy="114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2E2AC27-44F5-4016-A84D-0DB12826B86C}"/>
              </a:ext>
            </a:extLst>
          </p:cNvPr>
          <p:cNvSpPr txBox="1">
            <a:spLocks/>
          </p:cNvSpPr>
          <p:nvPr/>
        </p:nvSpPr>
        <p:spPr>
          <a:xfrm>
            <a:off x="3823493" y="5019776"/>
            <a:ext cx="1503109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err="1"/>
              <a:t>npm</a:t>
            </a:r>
            <a:r>
              <a:rPr lang="en-US" sz="1800" b="1" i="1" dirty="0"/>
              <a:t> </a:t>
            </a:r>
            <a:r>
              <a:rPr lang="en-US" sz="1800" b="1" i="1" dirty="0" err="1"/>
              <a:t>init</a:t>
            </a:r>
            <a:endParaRPr lang="en-US" sz="1800" b="1" i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F45AB5-3C38-4096-985F-4172ECBE2EFD}"/>
              </a:ext>
            </a:extLst>
          </p:cNvPr>
          <p:cNvSpPr txBox="1">
            <a:spLocks/>
          </p:cNvSpPr>
          <p:nvPr/>
        </p:nvSpPr>
        <p:spPr>
          <a:xfrm>
            <a:off x="3823493" y="5429553"/>
            <a:ext cx="3357802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err="1"/>
              <a:t>npm</a:t>
            </a:r>
            <a:r>
              <a:rPr lang="en-US" sz="1800" b="1" i="1" dirty="0"/>
              <a:t> install express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401F1A-D63A-420B-AC34-BB45096CF9DF}"/>
              </a:ext>
            </a:extLst>
          </p:cNvPr>
          <p:cNvSpPr txBox="1">
            <a:spLocks/>
          </p:cNvSpPr>
          <p:nvPr/>
        </p:nvSpPr>
        <p:spPr>
          <a:xfrm>
            <a:off x="3787925" y="5856820"/>
            <a:ext cx="3357802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err="1"/>
              <a:t>npm</a:t>
            </a:r>
            <a:r>
              <a:rPr lang="en-US" sz="1800" b="1" i="1" dirty="0"/>
              <a:t> install –g </a:t>
            </a:r>
            <a:r>
              <a:rPr lang="en-US" sz="1800" b="1" i="1" dirty="0" err="1"/>
              <a:t>nodemon</a:t>
            </a:r>
            <a:endParaRPr lang="en-US" sz="1800" b="1" i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E00960-5A59-466A-9E4F-9E14DF263BE2}"/>
              </a:ext>
            </a:extLst>
          </p:cNvPr>
          <p:cNvSpPr txBox="1">
            <a:spLocks/>
          </p:cNvSpPr>
          <p:nvPr/>
        </p:nvSpPr>
        <p:spPr>
          <a:xfrm>
            <a:off x="6933459" y="4971019"/>
            <a:ext cx="3562047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Generates a </a:t>
            </a:r>
            <a:r>
              <a:rPr lang="en-US" sz="1800" dirty="0" err="1"/>
              <a:t>package.json</a:t>
            </a:r>
            <a:r>
              <a:rPr lang="en-US" sz="1800" dirty="0"/>
              <a:t> file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FBCB529-9795-4B17-926C-32D2B2DF8DA9}"/>
              </a:ext>
            </a:extLst>
          </p:cNvPr>
          <p:cNvSpPr txBox="1">
            <a:spLocks/>
          </p:cNvSpPr>
          <p:nvPr/>
        </p:nvSpPr>
        <p:spPr>
          <a:xfrm>
            <a:off x="6933459" y="5423448"/>
            <a:ext cx="3562047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Installs a package locally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BFCE76-35D2-4097-B58C-354893B358F1}"/>
              </a:ext>
            </a:extLst>
          </p:cNvPr>
          <p:cNvSpPr txBox="1">
            <a:spLocks/>
          </p:cNvSpPr>
          <p:nvPr/>
        </p:nvSpPr>
        <p:spPr>
          <a:xfrm>
            <a:off x="6933460" y="5869029"/>
            <a:ext cx="3562047" cy="42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Installs a package globally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DBB36F-1373-4EC2-B394-DBCF92DADDB8}"/>
              </a:ext>
            </a:extLst>
          </p:cNvPr>
          <p:cNvSpPr txBox="1">
            <a:spLocks/>
          </p:cNvSpPr>
          <p:nvPr/>
        </p:nvSpPr>
        <p:spPr>
          <a:xfrm>
            <a:off x="3787925" y="6314610"/>
            <a:ext cx="3357802" cy="427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err="1"/>
              <a:t>npm</a:t>
            </a:r>
            <a:r>
              <a:rPr lang="en-US" sz="1800" b="1" i="1" dirty="0"/>
              <a:t> install</a:t>
            </a:r>
          </a:p>
          <a:p>
            <a:r>
              <a:rPr lang="en-US" sz="1800" b="1" i="1" dirty="0" err="1"/>
              <a:t>npm</a:t>
            </a:r>
            <a:r>
              <a:rPr lang="en-US" sz="1800" b="1" i="1" dirty="0"/>
              <a:t> install --production</a:t>
            </a:r>
          </a:p>
        </p:txBody>
      </p:sp>
    </p:spTree>
    <p:extLst>
      <p:ext uri="{BB962C8B-B14F-4D97-AF65-F5344CB8AC3E}">
        <p14:creationId xmlns:p14="http://schemas.microsoft.com/office/powerpoint/2010/main" val="58382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Modules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84A32DB-E77A-45BE-97C7-41BE2B854AC9}"/>
              </a:ext>
            </a:extLst>
          </p:cNvPr>
          <p:cNvSpPr txBox="1">
            <a:spLocks/>
          </p:cNvSpPr>
          <p:nvPr/>
        </p:nvSpPr>
        <p:spPr>
          <a:xfrm>
            <a:off x="839788" y="2265491"/>
            <a:ext cx="6615909" cy="303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Node Core Modules (path, fs, http,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3</a:t>
            </a:r>
            <a:r>
              <a:rPr lang="en-US" sz="2000" b="0" baseline="30000" dirty="0"/>
              <a:t>rd</a:t>
            </a:r>
            <a:r>
              <a:rPr lang="en-US" sz="2000" b="0" dirty="0"/>
              <a:t> party modules / packages installed via NPM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Custom modules (files)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4F69C6-2D84-4698-A056-C82FE34D97E4}"/>
              </a:ext>
            </a:extLst>
          </p:cNvPr>
          <p:cNvSpPr txBox="1">
            <a:spLocks/>
          </p:cNvSpPr>
          <p:nvPr/>
        </p:nvSpPr>
        <p:spPr>
          <a:xfrm>
            <a:off x="4986468" y="4592509"/>
            <a:ext cx="4015489" cy="58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const path = require(‘path’);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5650A8-60D1-4E20-9E47-2537869750A1}"/>
              </a:ext>
            </a:extLst>
          </p:cNvPr>
          <p:cNvSpPr txBox="1">
            <a:spLocks/>
          </p:cNvSpPr>
          <p:nvPr/>
        </p:nvSpPr>
        <p:spPr>
          <a:xfrm>
            <a:off x="4986468" y="5099675"/>
            <a:ext cx="4326208" cy="81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const </a:t>
            </a:r>
            <a:r>
              <a:rPr lang="en-US" sz="2000" b="1" i="1" dirty="0" err="1"/>
              <a:t>myFile</a:t>
            </a:r>
            <a:r>
              <a:rPr lang="en-US" sz="2000" b="1" i="1" dirty="0"/>
              <a:t> = require(‘./</a:t>
            </a:r>
            <a:r>
              <a:rPr lang="en-US" sz="2000" b="1" i="1" dirty="0" err="1"/>
              <a:t>myFile</a:t>
            </a:r>
            <a:r>
              <a:rPr lang="en-US" sz="2000" b="1" i="1" dirty="0"/>
              <a:t>’);</a:t>
            </a:r>
          </a:p>
        </p:txBody>
      </p:sp>
    </p:spTree>
    <p:extLst>
      <p:ext uri="{BB962C8B-B14F-4D97-AF65-F5344CB8AC3E}">
        <p14:creationId xmlns:p14="http://schemas.microsoft.com/office/powerpoint/2010/main" val="16844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90C2B-9C43-4CD2-8B5C-D3B19A1C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950" y="1766888"/>
            <a:ext cx="6089438" cy="367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B52CB-69AC-4BBE-A3CF-5301C6C5DC7C}"/>
              </a:ext>
            </a:extLst>
          </p:cNvPr>
          <p:cNvSpPr txBox="1"/>
          <p:nvPr/>
        </p:nvSpPr>
        <p:spPr>
          <a:xfrm>
            <a:off x="836612" y="3233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hlinkClick r:id="rId3"/>
              </a:rPr>
              <a:t>https://nodejs.org/en/download/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2034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Node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5D06-DBA7-48A6-B181-2AF71B3F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31" y="2045795"/>
            <a:ext cx="4296928" cy="197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F859E-674C-45EA-A7CD-45AE10A4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32" y="2365021"/>
            <a:ext cx="4296928" cy="2579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BC9C6-1D50-4DC3-97AC-F855D4C0D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71" y="2440665"/>
            <a:ext cx="4863597" cy="242855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8CC957-F366-4415-9319-17024D783F3D}"/>
              </a:ext>
            </a:extLst>
          </p:cNvPr>
          <p:cNvSpPr txBox="1">
            <a:spLocks/>
          </p:cNvSpPr>
          <p:nvPr/>
        </p:nvSpPr>
        <p:spPr>
          <a:xfrm>
            <a:off x="6413771" y="1887415"/>
            <a:ext cx="5354637" cy="49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package.json</a:t>
            </a:r>
            <a:r>
              <a:rPr lang="en-US" dirty="0"/>
              <a:t> file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2AEF08D-2C06-4CFF-A4B3-6924786F22C3}"/>
              </a:ext>
            </a:extLst>
          </p:cNvPr>
          <p:cNvSpPr txBox="1">
            <a:spLocks/>
          </p:cNvSpPr>
          <p:nvPr/>
        </p:nvSpPr>
        <p:spPr>
          <a:xfrm>
            <a:off x="6000751" y="5226898"/>
            <a:ext cx="5354637" cy="49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package-</a:t>
            </a:r>
            <a:r>
              <a:rPr lang="en-US" i="1" dirty="0" err="1"/>
              <a:t>lock.json</a:t>
            </a:r>
            <a:r>
              <a:rPr lang="en-US" i="1" dirty="0"/>
              <a:t> tracks versions of the packages we installed</a:t>
            </a:r>
          </a:p>
        </p:txBody>
      </p:sp>
    </p:spTree>
    <p:extLst>
      <p:ext uri="{BB962C8B-B14F-4D97-AF65-F5344CB8AC3E}">
        <p14:creationId xmlns:p14="http://schemas.microsoft.com/office/powerpoint/2010/main" val="4481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10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Basics of JavaScript</a:t>
            </a:r>
          </a:p>
        </p:txBody>
      </p:sp>
      <p:sp>
        <p:nvSpPr>
          <p:cNvPr id="91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5C77C8-F36A-461D-A65E-08469F2E3DA7}"/>
              </a:ext>
            </a:extLst>
          </p:cNvPr>
          <p:cNvSpPr txBox="1">
            <a:spLocks/>
          </p:cNvSpPr>
          <p:nvPr/>
        </p:nvSpPr>
        <p:spPr>
          <a:xfrm>
            <a:off x="839788" y="1879924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npm</a:t>
            </a:r>
            <a:r>
              <a:rPr lang="en-US" dirty="0"/>
              <a:t> install &lt;package&gt;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85747-F079-4924-8145-9FA0F70F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3" y="2496427"/>
            <a:ext cx="4742665" cy="959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4520E-B88B-4E4C-9976-A1766A8C5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33" y="3645005"/>
            <a:ext cx="4075239" cy="155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8D07C7-C574-44DF-B0E8-3DBE49AF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5" y="2499727"/>
            <a:ext cx="5354637" cy="92373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024978-BE26-446A-A487-BDC8F04E5029}"/>
              </a:ext>
            </a:extLst>
          </p:cNvPr>
          <p:cNvSpPr txBox="1">
            <a:spLocks/>
          </p:cNvSpPr>
          <p:nvPr/>
        </p:nvSpPr>
        <p:spPr>
          <a:xfrm>
            <a:off x="5997575" y="1879923"/>
            <a:ext cx="5354637" cy="49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npm</a:t>
            </a:r>
            <a:r>
              <a:rPr lang="en-US" dirty="0"/>
              <a:t> install –-save-dev &lt;package&gt;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D208CC-431C-4870-9402-6093292C9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75" y="3631750"/>
            <a:ext cx="3403877" cy="1563943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0463D9D-0FF8-4278-8860-B15AEE32D5FE}"/>
              </a:ext>
            </a:extLst>
          </p:cNvPr>
          <p:cNvSpPr txBox="1">
            <a:spLocks/>
          </p:cNvSpPr>
          <p:nvPr/>
        </p:nvSpPr>
        <p:spPr>
          <a:xfrm>
            <a:off x="5892523" y="5403978"/>
            <a:ext cx="5354637" cy="49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 </a:t>
            </a:r>
            <a:r>
              <a:rPr lang="en-US" dirty="0" err="1"/>
              <a:t>npm</a:t>
            </a:r>
            <a:r>
              <a:rPr lang="en-US" dirty="0"/>
              <a:t> install –D &lt;package&gt;</a:t>
            </a:r>
          </a:p>
        </p:txBody>
      </p:sp>
    </p:spTree>
    <p:extLst>
      <p:ext uri="{BB962C8B-B14F-4D97-AF65-F5344CB8AC3E}">
        <p14:creationId xmlns:p14="http://schemas.microsoft.com/office/powerpoint/2010/main" val="287480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script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5C77C8-F36A-461D-A65E-08469F2E3DA7}"/>
              </a:ext>
            </a:extLst>
          </p:cNvPr>
          <p:cNvSpPr txBox="1">
            <a:spLocks/>
          </p:cNvSpPr>
          <p:nvPr/>
        </p:nvSpPr>
        <p:spPr>
          <a:xfrm>
            <a:off x="839788" y="1879924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 &lt;filename.js&gt;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E1B4D-FE1F-48FF-B10F-BC1E0A25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17" y="2383676"/>
            <a:ext cx="3724737" cy="54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7AEFE-C60D-4A32-8B10-BE225AD1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17" y="3000179"/>
            <a:ext cx="4758061" cy="648543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4CA462E-1895-42CF-A082-AA8F02866DF4}"/>
              </a:ext>
            </a:extLst>
          </p:cNvPr>
          <p:cNvSpPr txBox="1">
            <a:spLocks/>
          </p:cNvSpPr>
          <p:nvPr/>
        </p:nvSpPr>
        <p:spPr>
          <a:xfrm>
            <a:off x="6197601" y="3918374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</a:t>
            </a:r>
            <a:r>
              <a:rPr lang="en-US" dirty="0" err="1"/>
              <a:t>js</a:t>
            </a:r>
            <a:r>
              <a:rPr lang="en-US" dirty="0"/>
              <a:t> extension can be omitted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95DDD-3911-4A49-9281-9C0C724F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969" y="4469319"/>
            <a:ext cx="4947049" cy="7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Wrapper Function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5C77C8-F36A-461D-A65E-08469F2E3DA7}"/>
              </a:ext>
            </a:extLst>
          </p:cNvPr>
          <p:cNvSpPr txBox="1">
            <a:spLocks/>
          </p:cNvSpPr>
          <p:nvPr/>
        </p:nvSpPr>
        <p:spPr>
          <a:xfrm>
            <a:off x="839788" y="1708960"/>
            <a:ext cx="8570542" cy="5400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You can create a custom module and use its contents in other files.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9788" y="251711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/>
              <a:t>module.exports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C3379F-201C-4772-BDF9-DE9FFE1B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0" y="2973618"/>
            <a:ext cx="4656563" cy="21044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FDEBE1-320A-416E-8906-EB23056B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973618"/>
            <a:ext cx="4036380" cy="936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3E3-DF59-4DDC-82BD-B5DE0AF2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5" y="4025822"/>
            <a:ext cx="4434647" cy="426529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1CE8E8-C2B9-46A2-BA1E-43B2F4791AB9}"/>
              </a:ext>
            </a:extLst>
          </p:cNvPr>
          <p:cNvSpPr txBox="1">
            <a:spLocks/>
          </p:cNvSpPr>
          <p:nvPr/>
        </p:nvSpPr>
        <p:spPr>
          <a:xfrm>
            <a:off x="5842354" y="5128021"/>
            <a:ext cx="6349646" cy="111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(function (exports, require, module, __filename, __</a:t>
            </a:r>
            <a:r>
              <a:rPr lang="en-US" dirty="0" err="1"/>
              <a:t>dirname</a:t>
            </a:r>
            <a:r>
              <a:rPr lang="en-US" dirty="0"/>
              <a:t>) {</a:t>
            </a:r>
          </a:p>
          <a:p>
            <a:r>
              <a:rPr lang="en-US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182741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Module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5C77C8-F36A-461D-A65E-08469F2E3DA7}"/>
              </a:ext>
            </a:extLst>
          </p:cNvPr>
          <p:cNvSpPr txBox="1">
            <a:spLocks/>
          </p:cNvSpPr>
          <p:nvPr/>
        </p:nvSpPr>
        <p:spPr>
          <a:xfrm>
            <a:off x="839788" y="1708960"/>
            <a:ext cx="8570542" cy="5400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We have access to __filename since .</a:t>
            </a:r>
            <a:r>
              <a:rPr lang="en-US" b="0" dirty="0" err="1"/>
              <a:t>js</a:t>
            </a:r>
            <a:r>
              <a:rPr lang="en-US" b="0" dirty="0"/>
              <a:t> file is just basically a module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9788" y="2517116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path.basename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6E7DA-4BE9-4D7D-B052-71215461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2944383"/>
            <a:ext cx="3625680" cy="1084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2D9AA4-6381-423E-842A-BCA61733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105321"/>
            <a:ext cx="4664367" cy="480699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28CF6C-FFEC-4D63-B923-B3AB5D0D6AD1}"/>
              </a:ext>
            </a:extLst>
          </p:cNvPr>
          <p:cNvSpPr txBox="1">
            <a:spLocks/>
          </p:cNvSpPr>
          <p:nvPr/>
        </p:nvSpPr>
        <p:spPr>
          <a:xfrm>
            <a:off x="839787" y="4975729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path.dirname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EB2E7-8175-4A75-9A1E-3B3A841A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5450811"/>
            <a:ext cx="3625682" cy="37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131CC4-2996-4CE5-9217-F5A3DDF80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34" y="5884768"/>
            <a:ext cx="4648121" cy="31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77FF97-B953-44EB-8B95-42B031781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66672"/>
            <a:ext cx="3473356" cy="3266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4D906E-9B18-4062-9369-C4DB55EB7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379439"/>
            <a:ext cx="5348013" cy="1474681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6771876-D1B6-4AF9-86E9-92AFB82F4DDD}"/>
              </a:ext>
            </a:extLst>
          </p:cNvPr>
          <p:cNvSpPr txBox="1">
            <a:spLocks/>
          </p:cNvSpPr>
          <p:nvPr/>
        </p:nvSpPr>
        <p:spPr>
          <a:xfrm>
            <a:off x="6096000" y="2541513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path.parse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5656DBA-E9F7-4E2D-98F4-1F14A9E88486}"/>
              </a:ext>
            </a:extLst>
          </p:cNvPr>
          <p:cNvSpPr txBox="1">
            <a:spLocks/>
          </p:cNvSpPr>
          <p:nvPr/>
        </p:nvSpPr>
        <p:spPr>
          <a:xfrm>
            <a:off x="6096000" y="5127570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path.join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D1AA34-34D4-4D11-95DA-ABA0DB5F2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2246" y="5565934"/>
            <a:ext cx="4664367" cy="2710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9A5C00-6F8F-4A2C-BAE2-8368F82B8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2246" y="5884768"/>
            <a:ext cx="4664367" cy="3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47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 Module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56034" y="190818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fs.writeFile</a:t>
            </a:r>
            <a:r>
              <a:rPr lang="en-US" dirty="0"/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4E949C-FC2C-4C21-A2A0-E214A52A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335455"/>
            <a:ext cx="4628858" cy="6041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622D22-5F7B-49A4-B8F8-0EDB401FD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980223"/>
            <a:ext cx="2693525" cy="6195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BA17AF-9A50-48A9-9669-FF4919FB8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34" y="3639876"/>
            <a:ext cx="4612611" cy="406603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47E4884-9B0A-48BC-BC95-780FF127984C}"/>
              </a:ext>
            </a:extLst>
          </p:cNvPr>
          <p:cNvSpPr txBox="1">
            <a:spLocks/>
          </p:cNvSpPr>
          <p:nvPr/>
        </p:nvSpPr>
        <p:spPr>
          <a:xfrm>
            <a:off x="6096000" y="190818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fs.readFile</a:t>
            </a:r>
            <a:r>
              <a:rPr lang="en-US" dirty="0"/>
              <a:t>()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F12E48-5A44-4D0E-8075-BB7F6420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35455"/>
            <a:ext cx="4840224" cy="6242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E504B1-F802-436E-8308-BB1BF9C7D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3049327"/>
            <a:ext cx="5365072" cy="4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VS Async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56034" y="190818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Synchronous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AA5CD0-33F9-495F-B0B1-5BEB8A189308}"/>
              </a:ext>
            </a:extLst>
          </p:cNvPr>
          <p:cNvSpPr txBox="1">
            <a:spLocks/>
          </p:cNvSpPr>
          <p:nvPr/>
        </p:nvSpPr>
        <p:spPr>
          <a:xfrm>
            <a:off x="1077975" y="2500713"/>
            <a:ext cx="8570542" cy="928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“blocking”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Halts the program until all the resources are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FE12F01-5E1E-4B1A-8F04-E21D72634FBD}"/>
              </a:ext>
            </a:extLst>
          </p:cNvPr>
          <p:cNvSpPr txBox="1">
            <a:spLocks/>
          </p:cNvSpPr>
          <p:nvPr/>
        </p:nvSpPr>
        <p:spPr>
          <a:xfrm>
            <a:off x="839788" y="4025392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Asynchronous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70A84D0-49CC-404E-97F1-000B64741F82}"/>
              </a:ext>
            </a:extLst>
          </p:cNvPr>
          <p:cNvSpPr txBox="1">
            <a:spLocks/>
          </p:cNvSpPr>
          <p:nvPr/>
        </p:nvSpPr>
        <p:spPr>
          <a:xfrm>
            <a:off x="1077975" y="4670159"/>
            <a:ext cx="8570542" cy="9282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“non-blocking”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program continues executing and doesn’t wait for external resources (I/O) to be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83219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Callbacks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9788" y="2393963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setTimeout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FF5B7-4F42-49CC-B0E7-16AAD771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821230"/>
            <a:ext cx="3563566" cy="791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A1D86-BB6B-48E9-AF8B-D5227FAF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42" y="3653035"/>
            <a:ext cx="5072433" cy="39018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7886358-E4D2-41AE-B203-CE596A8F7A7E}"/>
              </a:ext>
            </a:extLst>
          </p:cNvPr>
          <p:cNvSpPr txBox="1">
            <a:spLocks/>
          </p:cNvSpPr>
          <p:nvPr/>
        </p:nvSpPr>
        <p:spPr>
          <a:xfrm>
            <a:off x="856034" y="1618229"/>
            <a:ext cx="8570542" cy="5400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Callback</a:t>
            </a:r>
            <a:r>
              <a:rPr lang="en-US" dirty="0"/>
              <a:t> </a:t>
            </a:r>
            <a:r>
              <a:rPr lang="en-US" b="0" dirty="0"/>
              <a:t>is a function called at the completion of a given task.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A3F975-C285-4B55-A865-7A9F99786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7" y="2937315"/>
            <a:ext cx="2929308" cy="14393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69E627-C5EC-4FE0-A957-DB1C416D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27" y="4486406"/>
            <a:ext cx="4064369" cy="635058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787A0F-C807-4ACD-A5CA-6DA588002883}"/>
              </a:ext>
            </a:extLst>
          </p:cNvPr>
          <p:cNvSpPr txBox="1">
            <a:spLocks/>
          </p:cNvSpPr>
          <p:nvPr/>
        </p:nvSpPr>
        <p:spPr>
          <a:xfrm>
            <a:off x="6194427" y="251004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Nested </a:t>
            </a:r>
            <a:r>
              <a:rPr lang="en-US" dirty="0" err="1"/>
              <a:t>setTimeouts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B63A55-8575-477B-908A-7469158B43E3}"/>
              </a:ext>
            </a:extLst>
          </p:cNvPr>
          <p:cNvSpPr txBox="1">
            <a:spLocks/>
          </p:cNvSpPr>
          <p:nvPr/>
        </p:nvSpPr>
        <p:spPr>
          <a:xfrm>
            <a:off x="6096000" y="5605673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= callback hell</a:t>
            </a:r>
          </a:p>
        </p:txBody>
      </p:sp>
    </p:spTree>
    <p:extLst>
      <p:ext uri="{BB962C8B-B14F-4D97-AF65-F5344CB8AC3E}">
        <p14:creationId xmlns:p14="http://schemas.microsoft.com/office/powerpoint/2010/main" val="2871771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Callbacks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9788" y="2136788"/>
            <a:ext cx="5157787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first callback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D8A4E-EADE-46BC-A4DC-BB523C13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2564055"/>
            <a:ext cx="5116120" cy="1131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B3029-1718-4DB8-88EB-DB0991FE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724275"/>
            <a:ext cx="5799137" cy="491697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9C3D9DE-56CF-4489-AF38-84FE5A3CF49D}"/>
              </a:ext>
            </a:extLst>
          </p:cNvPr>
          <p:cNvSpPr txBox="1">
            <a:spLocks/>
          </p:cNvSpPr>
          <p:nvPr/>
        </p:nvSpPr>
        <p:spPr>
          <a:xfrm>
            <a:off x="4945063" y="4945661"/>
            <a:ext cx="6410325" cy="86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If your code requires a lot of callback dependencies, it can get complicated and hard to read. This is referred as the “Callback Hell” </a:t>
            </a:r>
          </a:p>
        </p:txBody>
      </p:sp>
    </p:spTree>
    <p:extLst>
      <p:ext uri="{BB962C8B-B14F-4D97-AF65-F5344CB8AC3E}">
        <p14:creationId xmlns:p14="http://schemas.microsoft.com/office/powerpoint/2010/main" val="716544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Promise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6612" y="2535749"/>
            <a:ext cx="9993313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.then to handle promise when it gets resolved and .catch when it gets rejected.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9C3D9DE-56CF-4489-AF38-84FE5A3CF49D}"/>
              </a:ext>
            </a:extLst>
          </p:cNvPr>
          <p:cNvSpPr txBox="1">
            <a:spLocks/>
          </p:cNvSpPr>
          <p:nvPr/>
        </p:nvSpPr>
        <p:spPr>
          <a:xfrm>
            <a:off x="836612" y="1492624"/>
            <a:ext cx="9136063" cy="86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Promise is a placeholder for a value that will be available in the future. It can be resolved or rejected.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795A-51E5-445D-A631-782AD6FC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7" y="3277341"/>
            <a:ext cx="4652963" cy="24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D3AB5-D778-4B8A-AF80-B01F8EE0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2" y="3277341"/>
            <a:ext cx="4652963" cy="7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1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Promise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836613" y="1843114"/>
            <a:ext cx="4825048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Another example of promises using fetch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44CB3-2B57-48C1-811D-5B687FDD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55" y="2422807"/>
            <a:ext cx="4023839" cy="1099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33D35-FA0A-418A-A1B3-20694493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55" y="2421006"/>
            <a:ext cx="4304825" cy="2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95942"/>
            <a:ext cx="5157787" cy="823912"/>
          </a:xfrm>
        </p:spPr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19854"/>
            <a:ext cx="5157787" cy="56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Writes logs or message to the console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A4761-369C-4480-957F-FE0DC84DE48A}"/>
              </a:ext>
            </a:extLst>
          </p:cNvPr>
          <p:cNvSpPr txBox="1">
            <a:spLocks/>
          </p:cNvSpPr>
          <p:nvPr/>
        </p:nvSpPr>
        <p:spPr>
          <a:xfrm>
            <a:off x="860426" y="312228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console.error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128C6A5-04DA-40EE-8071-608A99CFD1A1}"/>
              </a:ext>
            </a:extLst>
          </p:cNvPr>
          <p:cNvSpPr txBox="1">
            <a:spLocks/>
          </p:cNvSpPr>
          <p:nvPr/>
        </p:nvSpPr>
        <p:spPr>
          <a:xfrm>
            <a:off x="860426" y="3936672"/>
            <a:ext cx="5157787" cy="566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Writes an error message to the console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3E8F08-518B-41F5-A8FD-9459F1D1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870" y="2320063"/>
            <a:ext cx="5063481" cy="9663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158A78-BA97-4C47-935E-F3BE2A44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70" y="3619677"/>
            <a:ext cx="5063481" cy="9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18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Async/Await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AB53C9-44FB-445F-A12A-D8260171A3A5}"/>
              </a:ext>
            </a:extLst>
          </p:cNvPr>
          <p:cNvSpPr txBox="1">
            <a:spLocks/>
          </p:cNvSpPr>
          <p:nvPr/>
        </p:nvSpPr>
        <p:spPr>
          <a:xfrm>
            <a:off x="916510" y="2848351"/>
            <a:ext cx="9993313" cy="42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try-catch to handle errors while using Async/Await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33C8F-81B3-40D0-B303-21F2A305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10" y="3378794"/>
            <a:ext cx="4916488" cy="1830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37649-FB29-43CA-8686-8B98B73D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66" y="3349101"/>
            <a:ext cx="5252633" cy="26635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39BB3F-026C-49BA-ABAA-DE1BD8451B7A}"/>
              </a:ext>
            </a:extLst>
          </p:cNvPr>
          <p:cNvSpPr txBox="1">
            <a:spLocks/>
          </p:cNvSpPr>
          <p:nvPr/>
        </p:nvSpPr>
        <p:spPr>
          <a:xfrm>
            <a:off x="836612" y="1598518"/>
            <a:ext cx="9136063" cy="86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The function that is calling an “asynchronous” source must be denoted by async keyword and when calling the source use await.</a:t>
            </a:r>
          </a:p>
        </p:txBody>
      </p:sp>
    </p:spTree>
    <p:extLst>
      <p:ext uri="{BB962C8B-B14F-4D97-AF65-F5344CB8AC3E}">
        <p14:creationId xmlns:p14="http://schemas.microsoft.com/office/powerpoint/2010/main" val="77642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using </a:t>
            </a:r>
            <a:r>
              <a:rPr lang="en-US" dirty="0" err="1"/>
              <a:t>Promise.all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62C03-5AC2-4CCD-AFB7-0AD171F9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238501"/>
            <a:ext cx="5677327" cy="235458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F287926-3545-4CD7-B0DA-DA6619366875}"/>
              </a:ext>
            </a:extLst>
          </p:cNvPr>
          <p:cNvSpPr txBox="1">
            <a:spLocks/>
          </p:cNvSpPr>
          <p:nvPr/>
        </p:nvSpPr>
        <p:spPr>
          <a:xfrm>
            <a:off x="733108" y="2424507"/>
            <a:ext cx="7770812" cy="7095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</a:t>
            </a:r>
            <a:r>
              <a:rPr lang="en-US" sz="2000" dirty="0" err="1"/>
              <a:t>Promise.all</a:t>
            </a:r>
            <a:r>
              <a:rPr lang="en-US" sz="2000" dirty="0"/>
              <a:t>() to fire array of Promises all at once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D85C89-F457-4026-970D-5F0053B40C30}"/>
              </a:ext>
            </a:extLst>
          </p:cNvPr>
          <p:cNvSpPr txBox="1">
            <a:spLocks/>
          </p:cNvSpPr>
          <p:nvPr/>
        </p:nvSpPr>
        <p:spPr>
          <a:xfrm>
            <a:off x="836612" y="1453738"/>
            <a:ext cx="9136063" cy="86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Promise.all</a:t>
            </a:r>
            <a:r>
              <a:rPr lang="en-US" sz="2000" b="0" dirty="0"/>
              <a:t>() method takes an </a:t>
            </a:r>
            <a:r>
              <a:rPr lang="en-US" sz="2000" b="0" dirty="0" err="1"/>
              <a:t>iterrable</a:t>
            </a:r>
            <a:r>
              <a:rPr lang="en-US" sz="2000" b="0" dirty="0"/>
              <a:t> of promises as an input and returns a single Promise that resolves to an array of the results of the input promises.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12EFB8C6-1ABE-4840-A9E5-FD2250174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3429000"/>
            <a:ext cx="4852035" cy="20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62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Restful API</a:t>
            </a: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94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API?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C32CF-8DAC-49A3-8D0A-85067873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81778"/>
            <a:ext cx="4467225" cy="1547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839787" y="1690688"/>
            <a:ext cx="5580064" cy="23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Application Program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APIs are everywhere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Contract provided by one piece of software to another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Structured request and response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A77E4-62E5-40B7-AAE5-BEF3883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77" y="3714751"/>
            <a:ext cx="516076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93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API?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C32CF-8DAC-49A3-8D0A-85067873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81778"/>
            <a:ext cx="4467225" cy="1547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839787" y="1690688"/>
            <a:ext cx="5580064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Representational State Transfer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Architecture style for designing networked 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Relies on a stateless, client-server protocol, almost always HTTP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Treats server objects as resources that can be created or destroyed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be used by virtually any programming language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3A77E4-62E5-40B7-AAE5-BEF3883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77" y="3714751"/>
            <a:ext cx="516076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26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839786" y="1690688"/>
            <a:ext cx="6580189" cy="419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GET</a:t>
            </a:r>
            <a:r>
              <a:rPr lang="en-US" sz="2000" dirty="0"/>
              <a:t>: Retrieve data from a specified resource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POST</a:t>
            </a:r>
            <a:r>
              <a:rPr lang="en-US" sz="2000" dirty="0"/>
              <a:t>: Submit data to be processed to a specified resource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PUT</a:t>
            </a:r>
            <a:r>
              <a:rPr lang="en-US" sz="2000" dirty="0"/>
              <a:t>: Update a specified resource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DELETE</a:t>
            </a:r>
            <a:r>
              <a:rPr lang="en-US" sz="2000" dirty="0"/>
              <a:t>: Delete a specified resource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HEAD</a:t>
            </a:r>
            <a:r>
              <a:rPr lang="en-US" sz="2000" dirty="0"/>
              <a:t>: Same as get but does not return a body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OPTIONS</a:t>
            </a:r>
            <a:r>
              <a:rPr lang="en-US" sz="2000" dirty="0"/>
              <a:t>: Returns the supported HTTP methods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PATCH</a:t>
            </a:r>
            <a:r>
              <a:rPr lang="en-US" sz="2000" dirty="0"/>
              <a:t>: Update partial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56367-3AE7-417F-B2A9-4E10D20B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792" y="2757264"/>
            <a:ext cx="4062422" cy="20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23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3585797" y="1308711"/>
            <a:ext cx="4552157" cy="50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2000" b="1" dirty="0">
                <a:solidFill>
                  <a:srgbClr val="00B0F0"/>
                </a:solidFill>
              </a:rPr>
              <a:t>vidly.com/</a:t>
            </a:r>
            <a:r>
              <a:rPr lang="en-US" sz="2000" b="1" dirty="0">
                <a:solidFill>
                  <a:srgbClr val="00B050"/>
                </a:solidFill>
              </a:rPr>
              <a:t>api/</a:t>
            </a:r>
            <a:r>
              <a:rPr lang="en-US" sz="2000" b="1" dirty="0">
                <a:solidFill>
                  <a:srgbClr val="7030A0"/>
                </a:solidFill>
              </a:rPr>
              <a:t>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7C52-84E9-4593-B15C-B6872DC9DABA}"/>
              </a:ext>
            </a:extLst>
          </p:cNvPr>
          <p:cNvSpPr txBox="1"/>
          <p:nvPr/>
        </p:nvSpPr>
        <p:spPr>
          <a:xfrm>
            <a:off x="3946387" y="1662263"/>
            <a:ext cx="4552157" cy="50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protocol://</a:t>
            </a:r>
            <a:r>
              <a:rPr lang="en-US" sz="2000" dirty="0">
                <a:solidFill>
                  <a:srgbClr val="00B0F0"/>
                </a:solidFill>
              </a:rPr>
              <a:t>domain/</a:t>
            </a:r>
            <a:r>
              <a:rPr lang="en-US" sz="2000" dirty="0">
                <a:solidFill>
                  <a:srgbClr val="00B050"/>
                </a:solidFill>
              </a:rPr>
              <a:t>api/</a:t>
            </a:r>
            <a:r>
              <a:rPr lang="en-US" sz="2000" dirty="0">
                <a:solidFill>
                  <a:srgbClr val="7030A0"/>
                </a:solidFill>
              </a:rPr>
              <a:t>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3F7DF-9BD3-4FD4-9353-60BB5BC7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468187"/>
            <a:ext cx="4016243" cy="1583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74301-DDD2-4785-93A3-2EBCE888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4134390"/>
            <a:ext cx="4046924" cy="845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77F01-D4EF-4335-A9ED-7CF479FE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9" y="5020408"/>
            <a:ext cx="4046924" cy="1281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C14E76-A8D5-4421-8A91-5B95DA773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75" y="2468187"/>
            <a:ext cx="4119524" cy="960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7EAC2C-5C5A-435D-89D9-F8E00D22C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875" y="3765936"/>
            <a:ext cx="4109159" cy="1357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E2EAF3-8A3E-437E-A0C1-EEEEAB719DEA}"/>
              </a:ext>
            </a:extLst>
          </p:cNvPr>
          <p:cNvSpPr txBox="1"/>
          <p:nvPr/>
        </p:nvSpPr>
        <p:spPr>
          <a:xfrm>
            <a:off x="5861875" y="5338070"/>
            <a:ext cx="4753145" cy="963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URI/URL where </a:t>
            </a:r>
            <a:r>
              <a:rPr lang="en-US" sz="2000" dirty="0" err="1"/>
              <a:t>api</a:t>
            </a:r>
            <a:r>
              <a:rPr lang="en-US" sz="2000" dirty="0"/>
              <a:t>/service can be accessed by a client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52993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A86A0-17EE-415B-BCBD-2C9799B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" y="1690688"/>
            <a:ext cx="4169176" cy="4176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A87A0-1BBF-4CF5-992E-380009B6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98" y="2427286"/>
            <a:ext cx="572359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20A6A-A2C7-4725-A4B1-2712ED90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27286"/>
            <a:ext cx="4572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9C4B1-C917-478A-9EF8-BA0FF7C2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2427286"/>
            <a:ext cx="5826247" cy="21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22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839786" y="1690688"/>
            <a:ext cx="9733519" cy="50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Some API’s require authentication to use their service. This could be free or paid: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39772-880B-46CA-970F-E4096A0BEC53}"/>
              </a:ext>
            </a:extLst>
          </p:cNvPr>
          <p:cNvSpPr txBox="1"/>
          <p:nvPr/>
        </p:nvSpPr>
        <p:spPr>
          <a:xfrm>
            <a:off x="839786" y="2514254"/>
            <a:ext cx="9795663" cy="23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curl –H “Authorization: token OAUTH-TOKEN” </a:t>
            </a:r>
            <a:r>
              <a:rPr lang="en-US" sz="2000" dirty="0">
                <a:hlinkClick r:id="rId2"/>
              </a:rPr>
              <a:t>https://api.github.com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curl </a:t>
            </a:r>
            <a:r>
              <a:rPr lang="en-US" sz="2000" dirty="0">
                <a:hlinkClick r:id="rId3"/>
              </a:rPr>
              <a:t>https://api.github.com/?access_token=OAUTH-TOKEN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curl ‘https://api.github.com/users/</a:t>
            </a:r>
            <a:r>
              <a:rPr lang="en-US" sz="2000" dirty="0" err="1"/>
              <a:t>whatever?client_id</a:t>
            </a:r>
            <a:r>
              <a:rPr lang="en-US" sz="2000" dirty="0"/>
              <a:t>=</a:t>
            </a:r>
            <a:r>
              <a:rPr lang="en-US" sz="2000" dirty="0" err="1"/>
              <a:t>xxxx&amp;client_secret</a:t>
            </a:r>
            <a:r>
              <a:rPr lang="en-US" sz="2000" dirty="0"/>
              <a:t>=</a:t>
            </a:r>
            <a:r>
              <a:rPr lang="en-US" sz="2000" dirty="0" err="1"/>
              <a:t>yyyy</a:t>
            </a:r>
            <a:r>
              <a:rPr lang="en-US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24962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95942"/>
            <a:ext cx="5157787" cy="823912"/>
          </a:xfrm>
        </p:spPr>
        <p:txBody>
          <a:bodyPr/>
          <a:lstStyle/>
          <a:p>
            <a:r>
              <a:rPr lang="en-US" dirty="0"/>
              <a:t>Single-line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A4761-369C-4480-957F-FE0DC84DE48A}"/>
              </a:ext>
            </a:extLst>
          </p:cNvPr>
          <p:cNvSpPr txBox="1">
            <a:spLocks/>
          </p:cNvSpPr>
          <p:nvPr/>
        </p:nvSpPr>
        <p:spPr>
          <a:xfrm>
            <a:off x="860426" y="312228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B0943-FE48-4F07-8E2F-1AF883B9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40" y="2307898"/>
            <a:ext cx="5162550" cy="37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A2684-6F75-4956-8594-7378464F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40" y="3658065"/>
            <a:ext cx="42957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5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vs HTTPS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3D61-0C4D-47E3-B7F3-C0483B0365E8}"/>
              </a:ext>
            </a:extLst>
          </p:cNvPr>
          <p:cNvSpPr txBox="1"/>
          <p:nvPr/>
        </p:nvSpPr>
        <p:spPr>
          <a:xfrm>
            <a:off x="839788" y="1868242"/>
            <a:ext cx="5751512" cy="2810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HTTPS is HTTP with encryption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HTTPS uses TLS (SSL) to encrypt normal HTTP request and responses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Therefore, HTTPS is far more secure than HTTP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6F1CA9B-5A08-4D3F-B06D-D4BF8F4F1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10" y="1868242"/>
            <a:ext cx="4660802" cy="37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826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API Frameworks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98D8F68-5F3C-4204-B55A-4DE43464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8" y="2677845"/>
            <a:ext cx="5212301" cy="218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ACD0B57A-3756-4827-85D1-BFBD869D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19" y="2523646"/>
            <a:ext cx="4484687" cy="234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43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Concepts</a:t>
            </a:r>
          </a:p>
        </p:txBody>
      </p:sp>
      <p:pic>
        <p:nvPicPr>
          <p:cNvPr id="6" name="Graphic 5" descr="Test Case">
            <a:extLst>
              <a:ext uri="{FF2B5EF4-FFF2-40B4-BE49-F238E27FC236}">
                <a16:creationId xmlns:a16="http://schemas.microsoft.com/office/drawing/2014/main" id="{17ECD8F9-3E4D-46D9-8C97-60B67D6A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19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F42F41-BBE3-4D5D-AF2E-C1C8BF8AD67D}"/>
              </a:ext>
            </a:extLst>
          </p:cNvPr>
          <p:cNvSpPr txBox="1">
            <a:spLocks/>
          </p:cNvSpPr>
          <p:nvPr/>
        </p:nvSpPr>
        <p:spPr>
          <a:xfrm>
            <a:off x="839788" y="1873568"/>
            <a:ext cx="5164773" cy="4108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Version control system for tracking changes in computer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Distributed version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Coordinates work between multiple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Who made what changes and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Revert at any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Local and remote repos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71CB8D4F-60FB-4B7A-9059-F6C92DD6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465" y="837658"/>
            <a:ext cx="1720215" cy="10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ow to make a web app to map locations from GPS tracker - Part 2 : Create a  Git Repository Locally">
            <a:extLst>
              <a:ext uri="{FF2B5EF4-FFF2-40B4-BE49-F238E27FC236}">
                <a16:creationId xmlns:a16="http://schemas.microsoft.com/office/drawing/2014/main" id="{9DBAA862-200C-4C16-A23A-465F624B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091510"/>
            <a:ext cx="5347028" cy="401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78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pic>
        <p:nvPicPr>
          <p:cNvPr id="35842" name="Picture 2" descr="git lifecycle">
            <a:extLst>
              <a:ext uri="{FF2B5EF4-FFF2-40B4-BE49-F238E27FC236}">
                <a16:creationId xmlns:a16="http://schemas.microsoft.com/office/drawing/2014/main" id="{449F86DA-1A28-489E-893A-D787778B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" y="1270952"/>
            <a:ext cx="4488180" cy="257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5985B279-323C-4E36-9616-A2EEC861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2" y="3716914"/>
            <a:ext cx="3036356" cy="28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B2D697-F01A-483D-B4A6-C1208BC489D6}"/>
              </a:ext>
            </a:extLst>
          </p:cNvPr>
          <p:cNvSpPr txBox="1">
            <a:spLocks/>
          </p:cNvSpPr>
          <p:nvPr/>
        </p:nvSpPr>
        <p:spPr>
          <a:xfrm>
            <a:off x="5167185" y="3352800"/>
            <a:ext cx="7184835" cy="3027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/>
              <a:t>git </a:t>
            </a:r>
            <a:r>
              <a:rPr lang="en-US" sz="1400" dirty="0" err="1"/>
              <a:t>init</a:t>
            </a:r>
            <a:r>
              <a:rPr lang="en-US" sz="1400" b="0" dirty="0"/>
              <a:t>		– initialize local git repository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add &lt;file(s)&gt; </a:t>
            </a:r>
            <a:r>
              <a:rPr lang="en-US" sz="1400" b="0" dirty="0"/>
              <a:t>	– add files to staging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commit 	</a:t>
            </a:r>
            <a:r>
              <a:rPr lang="en-US" sz="1400" b="0" dirty="0"/>
              <a:t>– commit changes in staging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push </a:t>
            </a:r>
            <a:r>
              <a:rPr lang="en-US" sz="1400" b="0" dirty="0"/>
              <a:t>		– push to remote repository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pull </a:t>
            </a:r>
            <a:r>
              <a:rPr lang="en-US" sz="1400" b="0" dirty="0"/>
              <a:t>		– pull latest from remote repository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clone </a:t>
            </a:r>
            <a:r>
              <a:rPr lang="en-US" sz="1400" b="0" dirty="0"/>
              <a:t>		– clone existing remote repository into your local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checkout</a:t>
            </a:r>
            <a:r>
              <a:rPr lang="en-US" sz="1400" b="0" dirty="0"/>
              <a:t>	– navigate between the branches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git merge</a:t>
            </a:r>
            <a:r>
              <a:rPr lang="en-US" sz="1400" b="0" dirty="0"/>
              <a:t>		– merge branches </a:t>
            </a:r>
          </a:p>
        </p:txBody>
      </p:sp>
      <p:pic>
        <p:nvPicPr>
          <p:cNvPr id="35846" name="Picture 6" descr="Git Branches: List, Create, Switch to, Merge, Push, &amp;amp; Delete">
            <a:extLst>
              <a:ext uri="{FF2B5EF4-FFF2-40B4-BE49-F238E27FC236}">
                <a16:creationId xmlns:a16="http://schemas.microsoft.com/office/drawing/2014/main" id="{8697297D-2A67-4D2A-94C4-F8238574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245" y="2285961"/>
            <a:ext cx="2260080" cy="11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5DE7170-C14F-4BA1-9E56-D4ABE2D278F2}"/>
              </a:ext>
            </a:extLst>
          </p:cNvPr>
          <p:cNvSpPr txBox="1">
            <a:spLocks/>
          </p:cNvSpPr>
          <p:nvPr/>
        </p:nvSpPr>
        <p:spPr>
          <a:xfrm>
            <a:off x="5167185" y="1653064"/>
            <a:ext cx="6514275" cy="126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repository – whole project (directories and files)</a:t>
            </a:r>
          </a:p>
          <a:p>
            <a:r>
              <a:rPr lang="en-US" sz="1400" b="0" dirty="0"/>
              <a:t>branch – version of your repository</a:t>
            </a:r>
          </a:p>
          <a:p>
            <a:r>
              <a:rPr lang="en-US" sz="1400" b="0" dirty="0"/>
              <a:t>commit – a “snapshot” of your changes</a:t>
            </a:r>
          </a:p>
        </p:txBody>
      </p:sp>
    </p:spTree>
    <p:extLst>
      <p:ext uri="{BB962C8B-B14F-4D97-AF65-F5344CB8AC3E}">
        <p14:creationId xmlns:p14="http://schemas.microsoft.com/office/powerpoint/2010/main" val="4200243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603" y="2853016"/>
            <a:ext cx="4709160" cy="1755648"/>
          </a:xfrm>
        </p:spPr>
        <p:txBody>
          <a:bodyPr/>
          <a:lstStyle/>
          <a:p>
            <a:r>
              <a:rPr lang="en-US" dirty="0"/>
              <a:t>Adriana Capua</a:t>
            </a:r>
          </a:p>
          <a:p>
            <a:pPr>
              <a:spcBef>
                <a:spcPts val="3000"/>
              </a:spcBef>
            </a:pPr>
            <a:r>
              <a:rPr lang="en-US" sz="1800" err="1"/>
              <a:t>adrianajcapua</a:t>
            </a:r>
            <a:r>
              <a:rPr lang="en-US" sz="1800"/>
              <a:t>@gmail.com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96447"/>
            <a:ext cx="5157787" cy="823912"/>
          </a:xfrm>
        </p:spPr>
        <p:txBody>
          <a:bodyPr/>
          <a:lstStyle/>
          <a:p>
            <a:r>
              <a:rPr lang="en-US" dirty="0"/>
              <a:t>var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20359"/>
            <a:ext cx="5157787" cy="56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Globally scope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A4761-369C-4480-957F-FE0DC84DE48A}"/>
              </a:ext>
            </a:extLst>
          </p:cNvPr>
          <p:cNvSpPr txBox="1">
            <a:spLocks/>
          </p:cNvSpPr>
          <p:nvPr/>
        </p:nvSpPr>
        <p:spPr>
          <a:xfrm>
            <a:off x="858838" y="272279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128C6A5-04DA-40EE-8071-608A99CFD1A1}"/>
              </a:ext>
            </a:extLst>
          </p:cNvPr>
          <p:cNvSpPr txBox="1">
            <a:spLocks/>
          </p:cNvSpPr>
          <p:nvPr/>
        </p:nvSpPr>
        <p:spPr>
          <a:xfrm>
            <a:off x="858838" y="3537177"/>
            <a:ext cx="5235574" cy="65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Block level scope. Value can be reassigned.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3FBBA1-8132-4337-8D40-B0DE7A2305A3}"/>
              </a:ext>
            </a:extLst>
          </p:cNvPr>
          <p:cNvSpPr txBox="1">
            <a:spLocks/>
          </p:cNvSpPr>
          <p:nvPr/>
        </p:nvSpPr>
        <p:spPr>
          <a:xfrm>
            <a:off x="858838" y="388400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794B282-D29E-49EF-A61C-7F9CBBDA1BD8}"/>
              </a:ext>
            </a:extLst>
          </p:cNvPr>
          <p:cNvSpPr txBox="1">
            <a:spLocks/>
          </p:cNvSpPr>
          <p:nvPr/>
        </p:nvSpPr>
        <p:spPr>
          <a:xfrm>
            <a:off x="858838" y="4678105"/>
            <a:ext cx="5235574" cy="65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Block level scope. Value can’t be reassigned.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8958-348B-44FE-AA32-0B9E0FD5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458" y="1897358"/>
            <a:ext cx="4181475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2B631-7FBC-464B-9569-5A31D4AE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57" y="2883265"/>
            <a:ext cx="4181475" cy="977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32814-765E-4ACD-A7F3-BE1EBF9E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828" y="4250721"/>
            <a:ext cx="41910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103064-35BA-4E41-91E4-AFD1914D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828" y="5301767"/>
            <a:ext cx="4205104" cy="3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8732"/>
            <a:ext cx="5157787" cy="823912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A4761-369C-4480-957F-FE0DC84DE48A}"/>
              </a:ext>
            </a:extLst>
          </p:cNvPr>
          <p:cNvSpPr txBox="1">
            <a:spLocks/>
          </p:cNvSpPr>
          <p:nvPr/>
        </p:nvSpPr>
        <p:spPr>
          <a:xfrm>
            <a:off x="862014" y="276106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FE9E1E5-77C4-4578-ABBA-003534D58643}"/>
              </a:ext>
            </a:extLst>
          </p:cNvPr>
          <p:cNvSpPr txBox="1">
            <a:spLocks/>
          </p:cNvSpPr>
          <p:nvPr/>
        </p:nvSpPr>
        <p:spPr>
          <a:xfrm>
            <a:off x="783533" y="473634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Boolean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6CDA1C-8C0F-470C-98E9-BAC0D88F0F0B}"/>
              </a:ext>
            </a:extLst>
          </p:cNvPr>
          <p:cNvSpPr txBox="1">
            <a:spLocks/>
          </p:cNvSpPr>
          <p:nvPr/>
        </p:nvSpPr>
        <p:spPr>
          <a:xfrm>
            <a:off x="6042027" y="85441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null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E21F333-7942-4812-9AC0-E277B05F043B}"/>
              </a:ext>
            </a:extLst>
          </p:cNvPr>
          <p:cNvSpPr txBox="1">
            <a:spLocks/>
          </p:cNvSpPr>
          <p:nvPr/>
        </p:nvSpPr>
        <p:spPr>
          <a:xfrm>
            <a:off x="6042027" y="240323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undefined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CF178-7FF3-4BE7-A94D-C9F71FC0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4" y="2079298"/>
            <a:ext cx="2720974" cy="3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9810C-218B-4495-AFFC-442AAA39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4" y="2490407"/>
            <a:ext cx="4004537" cy="321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5B2E72-C07B-44AA-945B-31F198330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4" y="3559361"/>
            <a:ext cx="2970320" cy="716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E5322A-AEC9-43D7-A418-88A181565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4" y="4332543"/>
            <a:ext cx="4004537" cy="451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CC604D-D13D-4BF8-8254-147B87E8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93" y="5531908"/>
            <a:ext cx="2804881" cy="349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3A0E03-C0C2-4CBB-B1B1-5B49916B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93" y="5944519"/>
            <a:ext cx="4004537" cy="3256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B1CBA1-8625-485A-A5A9-353C6B1BC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989" y="1628021"/>
            <a:ext cx="2804881" cy="5192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6F37B4-A557-4FFF-BB15-9529D42AB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301" y="2213672"/>
            <a:ext cx="3993225" cy="312291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26B061C0-33AE-4BCA-AF90-E7B569E7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27" y="4332037"/>
            <a:ext cx="2671654" cy="20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C2F6CA-8349-4857-A90A-B517068207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4301" y="3190875"/>
            <a:ext cx="2733675" cy="476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7DEAD-49C1-4330-B7E9-AF9D385291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4301" y="3712625"/>
            <a:ext cx="4598802" cy="3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16252"/>
            <a:ext cx="5157787" cy="823912"/>
          </a:xfrm>
        </p:spPr>
        <p:txBody>
          <a:bodyPr/>
          <a:lstStyle/>
          <a:p>
            <a:r>
              <a:rPr lang="en-US" dirty="0"/>
              <a:t>Concatenation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DAC65-A48C-4BF0-B8F2-AF667F02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3" y="2240164"/>
            <a:ext cx="5359820" cy="338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22A19D-2AD3-4CBF-B0C4-5A005448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605087"/>
            <a:ext cx="5945258" cy="422017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DA79A2-8173-4D74-BC89-561FC51CCB8D}"/>
              </a:ext>
            </a:extLst>
          </p:cNvPr>
          <p:cNvSpPr txBox="1">
            <a:spLocks/>
          </p:cNvSpPr>
          <p:nvPr/>
        </p:nvSpPr>
        <p:spPr>
          <a:xfrm>
            <a:off x="836612" y="302710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Template String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68B161-1096-40FE-8413-C77E1D58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63" y="4358942"/>
            <a:ext cx="6027342" cy="5148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8353CF-65E5-49BA-8D5C-E47E7FBA9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12" y="3851017"/>
            <a:ext cx="5349371" cy="4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6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Properties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704856"/>
            <a:ext cx="5157787" cy="481764"/>
          </a:xfrm>
        </p:spPr>
        <p:txBody>
          <a:bodyPr/>
          <a:lstStyle/>
          <a:p>
            <a:r>
              <a:rPr lang="en-US" dirty="0"/>
              <a:t>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2A640-A947-4B52-899D-8F8CD1B1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40164"/>
            <a:ext cx="3575590" cy="48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B590E-D16C-4FC9-9D92-94438779F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3" y="2764038"/>
            <a:ext cx="4383458" cy="33392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FCC7D1-9435-4D7C-9F4D-BF352F8B5402}"/>
              </a:ext>
            </a:extLst>
          </p:cNvPr>
          <p:cNvSpPr txBox="1">
            <a:spLocks/>
          </p:cNvSpPr>
          <p:nvPr/>
        </p:nvSpPr>
        <p:spPr>
          <a:xfrm>
            <a:off x="836612" y="3380957"/>
            <a:ext cx="5157787" cy="481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Upper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CA32D4-F7FB-403C-B76E-9A327E82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3916265"/>
            <a:ext cx="3638874" cy="308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FE81F-CF17-4322-B279-71B8AD736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278188"/>
            <a:ext cx="4383459" cy="33555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EFE52C8-D5FB-45D8-A9C1-E0E169474787}"/>
              </a:ext>
            </a:extLst>
          </p:cNvPr>
          <p:cNvSpPr txBox="1">
            <a:spLocks/>
          </p:cNvSpPr>
          <p:nvPr/>
        </p:nvSpPr>
        <p:spPr>
          <a:xfrm>
            <a:off x="836611" y="4850467"/>
            <a:ext cx="5157787" cy="481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Lower Case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E5892A-2CE5-4FE8-8941-1BEC0F1BB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11" y="5329954"/>
            <a:ext cx="3575592" cy="294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B6E112-B3A8-4F6E-9276-6C0671CA0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11" y="5680788"/>
            <a:ext cx="4383458" cy="3297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1ADAAB-E074-40C3-A7EA-65D8DEFE4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750" y="2323846"/>
            <a:ext cx="3719980" cy="228302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050B87-8B26-4696-97AF-F4599091A04F}"/>
              </a:ext>
            </a:extLst>
          </p:cNvPr>
          <p:cNvSpPr txBox="1">
            <a:spLocks/>
          </p:cNvSpPr>
          <p:nvPr/>
        </p:nvSpPr>
        <p:spPr>
          <a:xfrm>
            <a:off x="6197605" y="1838695"/>
            <a:ext cx="5157787" cy="481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Substring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9CC545-0621-4158-8942-B4D5883DC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750" y="2635726"/>
            <a:ext cx="4499026" cy="340586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F484F09-ED36-431C-9EAE-C507D7485B0E}"/>
              </a:ext>
            </a:extLst>
          </p:cNvPr>
          <p:cNvSpPr txBox="1">
            <a:spLocks/>
          </p:cNvSpPr>
          <p:nvPr/>
        </p:nvSpPr>
        <p:spPr>
          <a:xfrm>
            <a:off x="6197603" y="3291579"/>
            <a:ext cx="5157787" cy="481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Split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71385B-E3AD-4867-9C8E-7C85F129D3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1749" y="3778389"/>
            <a:ext cx="3719980" cy="486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470A27-E951-4893-AFD9-7773666C00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1749" y="4353985"/>
            <a:ext cx="4499026" cy="3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014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www.w3.org/XML/1998/namespace"/>
    <ds:schemaRef ds:uri="http://purl.org/dc/terms/"/>
    <ds:schemaRef ds:uri="http://purl.org/dc/elements/1.1/"/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</TotalTime>
  <Words>1289</Words>
  <Application>Microsoft Macintosh PowerPoint</Application>
  <PresentationFormat>Widescreen</PresentationFormat>
  <Paragraphs>239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Avenir Next LT Pro</vt:lpstr>
      <vt:lpstr>Calibri</vt:lpstr>
      <vt:lpstr>Tw Cen MT</vt:lpstr>
      <vt:lpstr>ShapesVTI</vt:lpstr>
      <vt:lpstr>Introduction to Node.JS and API</vt:lpstr>
      <vt:lpstr>Agenda</vt:lpstr>
      <vt:lpstr>Basics of JavaScript</vt:lpstr>
      <vt:lpstr>Console Output</vt:lpstr>
      <vt:lpstr>Comments</vt:lpstr>
      <vt:lpstr>Variables</vt:lpstr>
      <vt:lpstr>Primitive Data Types</vt:lpstr>
      <vt:lpstr>String Operations</vt:lpstr>
      <vt:lpstr>String Properties and Methods</vt:lpstr>
      <vt:lpstr>Array</vt:lpstr>
      <vt:lpstr>Object Literals </vt:lpstr>
      <vt:lpstr>Object Literals </vt:lpstr>
      <vt:lpstr>Array of Objects</vt:lpstr>
      <vt:lpstr>JSON</vt:lpstr>
      <vt:lpstr>Loops</vt:lpstr>
      <vt:lpstr>High Order Array Methods</vt:lpstr>
      <vt:lpstr>Conditional Statements</vt:lpstr>
      <vt:lpstr>Conditional Statements</vt:lpstr>
      <vt:lpstr>Function</vt:lpstr>
      <vt:lpstr>Arrow Function</vt:lpstr>
      <vt:lpstr>OOP</vt:lpstr>
      <vt:lpstr>Classes</vt:lpstr>
      <vt:lpstr>Basics of Node.JS</vt:lpstr>
      <vt:lpstr>What is Node.JS?</vt:lpstr>
      <vt:lpstr>Non-Blocking I/O</vt:lpstr>
      <vt:lpstr>NPM</vt:lpstr>
      <vt:lpstr>Node Modules</vt:lpstr>
      <vt:lpstr>Installation</vt:lpstr>
      <vt:lpstr>Creating a Node Project</vt:lpstr>
      <vt:lpstr>Installing Packages</vt:lpstr>
      <vt:lpstr>Running a script</vt:lpstr>
      <vt:lpstr>Module Wrapper Function</vt:lpstr>
      <vt:lpstr>Path Module</vt:lpstr>
      <vt:lpstr>FS Module</vt:lpstr>
      <vt:lpstr>Sync VS Async</vt:lpstr>
      <vt:lpstr>Async using Callbacks</vt:lpstr>
      <vt:lpstr>Async using Callbacks</vt:lpstr>
      <vt:lpstr>Async using Promise</vt:lpstr>
      <vt:lpstr>Async using Promise</vt:lpstr>
      <vt:lpstr>Async using Async/Await</vt:lpstr>
      <vt:lpstr>Async using Promise.all</vt:lpstr>
      <vt:lpstr>Introduction to Restful API</vt:lpstr>
      <vt:lpstr>What is API? </vt:lpstr>
      <vt:lpstr>What is REST API?</vt:lpstr>
      <vt:lpstr>HTTP Methods</vt:lpstr>
      <vt:lpstr>Endpoints</vt:lpstr>
      <vt:lpstr>HTTP Request</vt:lpstr>
      <vt:lpstr>HTTP Response</vt:lpstr>
      <vt:lpstr>Authentication</vt:lpstr>
      <vt:lpstr>HTTP vs HTTPS</vt:lpstr>
      <vt:lpstr>Node.JS API Frameworks</vt:lpstr>
      <vt:lpstr>Git Concepts</vt:lpstr>
      <vt:lpstr>Git</vt:lpstr>
      <vt:lpstr>Git Commands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Node.JS and API</dc:title>
  <dc:creator>Capua, Adriana</dc:creator>
  <cp:lastModifiedBy>Capua, Adriana</cp:lastModifiedBy>
  <cp:revision>13</cp:revision>
  <dcterms:created xsi:type="dcterms:W3CDTF">2021-12-26T01:01:22Z</dcterms:created>
  <dcterms:modified xsi:type="dcterms:W3CDTF">2022-04-04T04:22:57Z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